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9" r:id="rId13"/>
    <p:sldId id="280" r:id="rId14"/>
    <p:sldId id="287" r:id="rId15"/>
    <p:sldId id="286" r:id="rId16"/>
    <p:sldId id="285" r:id="rId17"/>
    <p:sldId id="284" r:id="rId18"/>
    <p:sldId id="283" r:id="rId19"/>
    <p:sldId id="282" r:id="rId20"/>
    <p:sldId id="281" r:id="rId21"/>
    <p:sldId id="268" r:id="rId22"/>
    <p:sldId id="269" r:id="rId23"/>
    <p:sldId id="270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88" r:id="rId32"/>
    <p:sldId id="289" r:id="rId33"/>
    <p:sldId id="290" r:id="rId34"/>
    <p:sldId id="291" r:id="rId35"/>
    <p:sldId id="292" r:id="rId36"/>
    <p:sldId id="293" r:id="rId37"/>
    <p:sldId id="271" r:id="rId38"/>
    <p:sldId id="294" r:id="rId39"/>
    <p:sldId id="295" r:id="rId40"/>
    <p:sldId id="300" r:id="rId41"/>
    <p:sldId id="299" r:id="rId42"/>
    <p:sldId id="298" r:id="rId43"/>
    <p:sldId id="296" r:id="rId44"/>
    <p:sldId id="2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4E173C-5178-4FBF-B5BC-148824D1968C}" v="253" dt="2025-10-16T10:19:47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74" d="100"/>
          <a:sy n="74" d="100"/>
        </p:scale>
        <p:origin x="104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wetha thallapelli" userId="42ee703c6ddaaebf" providerId="LiveId" clId="{276FD691-F741-4188-99CF-4BD04EFB3B36}"/>
    <pc:docChg chg="undo custSel addSld delSld modSld sldOrd">
      <pc:chgData name="shwetha thallapelli" userId="42ee703c6ddaaebf" providerId="LiveId" clId="{276FD691-F741-4188-99CF-4BD04EFB3B36}" dt="2025-10-16T10:45:44.578" v="1557" actId="2696"/>
      <pc:docMkLst>
        <pc:docMk/>
      </pc:docMkLst>
      <pc:sldChg chg="addSp delSp modSp mod modMedia setBg addAnim delAnim delDesignElem">
        <pc:chgData name="shwetha thallapelli" userId="42ee703c6ddaaebf" providerId="LiveId" clId="{276FD691-F741-4188-99CF-4BD04EFB3B36}" dt="2025-10-16T09:44:23.311" v="1428"/>
        <pc:sldMkLst>
          <pc:docMk/>
          <pc:sldMk cId="1493300371" sldId="256"/>
        </pc:sldMkLst>
        <pc:spChg chg="mod">
          <ac:chgData name="shwetha thallapelli" userId="42ee703c6ddaaebf" providerId="LiveId" clId="{276FD691-F741-4188-99CF-4BD04EFB3B36}" dt="2025-10-16T09:40:32.113" v="1418" actId="20577"/>
          <ac:spMkLst>
            <pc:docMk/>
            <pc:sldMk cId="1493300371" sldId="256"/>
            <ac:spMk id="2" creationId="{9D74D0D1-7EC0-614F-57CA-B3437FB9759C}"/>
          </ac:spMkLst>
        </pc:spChg>
        <pc:spChg chg="del mod">
          <ac:chgData name="shwetha thallapelli" userId="42ee703c6ddaaebf" providerId="LiveId" clId="{276FD691-F741-4188-99CF-4BD04EFB3B36}" dt="2025-10-16T09:25:52.631" v="1323" actId="478"/>
          <ac:spMkLst>
            <pc:docMk/>
            <pc:sldMk cId="1493300371" sldId="256"/>
            <ac:spMk id="3" creationId="{CA465186-B6E7-A8CE-FC7B-EBE210EE6CD3}"/>
          </ac:spMkLst>
        </pc:spChg>
        <pc:spChg chg="add del">
          <ac:chgData name="shwetha thallapelli" userId="42ee703c6ddaaebf" providerId="LiveId" clId="{276FD691-F741-4188-99CF-4BD04EFB3B36}" dt="2025-10-16T09:26:39.973" v="1340" actId="26606"/>
          <ac:spMkLst>
            <pc:docMk/>
            <pc:sldMk cId="1493300371" sldId="256"/>
            <ac:spMk id="7" creationId="{8F9CBE3F-79A8-4F8F-88D9-DAD03D0D281F}"/>
          </ac:spMkLst>
        </pc:spChg>
        <pc:spChg chg="add del">
          <ac:chgData name="shwetha thallapelli" userId="42ee703c6ddaaebf" providerId="LiveId" clId="{276FD691-F741-4188-99CF-4BD04EFB3B36}" dt="2025-10-16T09:26:25.395" v="1330" actId="26606"/>
          <ac:spMkLst>
            <pc:docMk/>
            <pc:sldMk cId="1493300371" sldId="256"/>
            <ac:spMk id="8" creationId="{6F828D28-8E09-41CC-8229-3070B5467A96}"/>
          </ac:spMkLst>
        </pc:spChg>
        <pc:spChg chg="add del">
          <ac:chgData name="shwetha thallapelli" userId="42ee703c6ddaaebf" providerId="LiveId" clId="{276FD691-F741-4188-99CF-4BD04EFB3B36}" dt="2025-10-16T09:26:39.973" v="1340" actId="26606"/>
          <ac:spMkLst>
            <pc:docMk/>
            <pc:sldMk cId="1493300371" sldId="256"/>
            <ac:spMk id="9" creationId="{508BEF50-7B1E-49A4-BC19-5F4F1D755E64}"/>
          </ac:spMkLst>
        </pc:spChg>
        <pc:spChg chg="add del">
          <ac:chgData name="shwetha thallapelli" userId="42ee703c6ddaaebf" providerId="LiveId" clId="{276FD691-F741-4188-99CF-4BD04EFB3B36}" dt="2025-10-16T09:26:25.395" v="1330" actId="26606"/>
          <ac:spMkLst>
            <pc:docMk/>
            <pc:sldMk cId="1493300371" sldId="256"/>
            <ac:spMk id="10" creationId="{D5B012D8-7F27-4758-9AC6-C889B154BD73}"/>
          </ac:spMkLst>
        </pc:spChg>
        <pc:spChg chg="add del">
          <ac:chgData name="shwetha thallapelli" userId="42ee703c6ddaaebf" providerId="LiveId" clId="{276FD691-F741-4188-99CF-4BD04EFB3B36}" dt="2025-10-16T09:26:39.973" v="1340" actId="26606"/>
          <ac:spMkLst>
            <pc:docMk/>
            <pc:sldMk cId="1493300371" sldId="256"/>
            <ac:spMk id="11" creationId="{C5CB530E-515E-412C-9DF1-5F8FFBD6F383}"/>
          </ac:spMkLst>
        </pc:spChg>
        <pc:spChg chg="add del">
          <ac:chgData name="shwetha thallapelli" userId="42ee703c6ddaaebf" providerId="LiveId" clId="{276FD691-F741-4188-99CF-4BD04EFB3B36}" dt="2025-10-16T09:26:25.395" v="1330" actId="26606"/>
          <ac:spMkLst>
            <pc:docMk/>
            <pc:sldMk cId="1493300371" sldId="256"/>
            <ac:spMk id="12" creationId="{4063B759-00FC-46D1-9898-8E8625268FAF}"/>
          </ac:spMkLst>
        </pc:spChg>
        <pc:spChg chg="add del">
          <ac:chgData name="shwetha thallapelli" userId="42ee703c6ddaaebf" providerId="LiveId" clId="{276FD691-F741-4188-99CF-4BD04EFB3B36}" dt="2025-10-16T09:26:39.973" v="1340" actId="26606"/>
          <ac:spMkLst>
            <pc:docMk/>
            <pc:sldMk cId="1493300371" sldId="256"/>
            <ac:spMk id="13" creationId="{AEA7509D-F04F-40CB-A0B3-EEF16499CC9F}"/>
          </ac:spMkLst>
        </pc:spChg>
        <pc:spChg chg="add del">
          <ac:chgData name="shwetha thallapelli" userId="42ee703c6ddaaebf" providerId="LiveId" clId="{276FD691-F741-4188-99CF-4BD04EFB3B36}" dt="2025-10-16T09:26:33.655" v="1334" actId="26606"/>
          <ac:spMkLst>
            <pc:docMk/>
            <pc:sldMk cId="1493300371" sldId="256"/>
            <ac:spMk id="14" creationId="{C1DD1A8A-57D5-4A81-AD04-532B043C5611}"/>
          </ac:spMkLst>
        </pc:spChg>
        <pc:spChg chg="add del">
          <ac:chgData name="shwetha thallapelli" userId="42ee703c6ddaaebf" providerId="LiveId" clId="{276FD691-F741-4188-99CF-4BD04EFB3B36}" dt="2025-10-16T09:26:33.655" v="1334" actId="26606"/>
          <ac:spMkLst>
            <pc:docMk/>
            <pc:sldMk cId="1493300371" sldId="256"/>
            <ac:spMk id="16" creationId="{007891EC-4501-44ED-A8C8-B11B6DB767AB}"/>
          </ac:spMkLst>
        </pc:spChg>
        <pc:spChg chg="add del">
          <ac:chgData name="shwetha thallapelli" userId="42ee703c6ddaaebf" providerId="LiveId" clId="{276FD691-F741-4188-99CF-4BD04EFB3B36}" dt="2025-10-16T09:26:39.973" v="1340" actId="26606"/>
          <ac:spMkLst>
            <pc:docMk/>
            <pc:sldMk cId="1493300371" sldId="256"/>
            <ac:spMk id="17" creationId="{712D4376-A578-4FF1-94FC-245E7A6A489F}"/>
          </ac:spMkLst>
        </pc:spChg>
        <pc:spChg chg="add del">
          <ac:chgData name="shwetha thallapelli" userId="42ee703c6ddaaebf" providerId="LiveId" clId="{276FD691-F741-4188-99CF-4BD04EFB3B36}" dt="2025-10-16T09:26:38.679" v="1337" actId="26606"/>
          <ac:spMkLst>
            <pc:docMk/>
            <pc:sldMk cId="1493300371" sldId="256"/>
            <ac:spMk id="18" creationId="{3A930249-8242-4E2B-AF17-C01826488321}"/>
          </ac:spMkLst>
        </pc:spChg>
        <pc:spChg chg="add del">
          <ac:chgData name="shwetha thallapelli" userId="42ee703c6ddaaebf" providerId="LiveId" clId="{276FD691-F741-4188-99CF-4BD04EFB3B36}" dt="2025-10-16T09:26:38.679" v="1337" actId="26606"/>
          <ac:spMkLst>
            <pc:docMk/>
            <pc:sldMk cId="1493300371" sldId="256"/>
            <ac:spMk id="19" creationId="{A5BDD999-C5E1-4B3E-A710-768673819165}"/>
          </ac:spMkLst>
        </pc:spChg>
        <pc:spChg chg="add del">
          <ac:chgData name="shwetha thallapelli" userId="42ee703c6ddaaebf" providerId="LiveId" clId="{276FD691-F741-4188-99CF-4BD04EFB3B36}" dt="2025-10-16T09:26:39.973" v="1340" actId="26606"/>
          <ac:spMkLst>
            <pc:docMk/>
            <pc:sldMk cId="1493300371" sldId="256"/>
            <ac:spMk id="22" creationId="{C39ADB8F-D187-49D7-BDCF-C1B6DC727068}"/>
          </ac:spMkLst>
        </pc:spChg>
        <pc:spChg chg="add del">
          <ac:chgData name="shwetha thallapelli" userId="42ee703c6ddaaebf" providerId="LiveId" clId="{276FD691-F741-4188-99CF-4BD04EFB3B36}" dt="2025-10-16T09:26:39.973" v="1340" actId="26606"/>
          <ac:spMkLst>
            <pc:docMk/>
            <pc:sldMk cId="1493300371" sldId="256"/>
            <ac:spMk id="23" creationId="{3FBAD350-5664-4811-A208-657FB882D350}"/>
          </ac:spMkLst>
        </pc:spChg>
        <pc:spChg chg="add del">
          <ac:chgData name="shwetha thallapelli" userId="42ee703c6ddaaebf" providerId="LiveId" clId="{276FD691-F741-4188-99CF-4BD04EFB3B36}" dt="2025-10-16T09:27:56.535" v="1355" actId="26606"/>
          <ac:spMkLst>
            <pc:docMk/>
            <pc:sldMk cId="1493300371" sldId="256"/>
            <ac:spMk id="25" creationId="{9566348D-5E23-404C-A495-618E4EAA822E}"/>
          </ac:spMkLst>
        </pc:spChg>
        <pc:spChg chg="add del">
          <ac:chgData name="shwetha thallapelli" userId="42ee703c6ddaaebf" providerId="LiveId" clId="{276FD691-F741-4188-99CF-4BD04EFB3B36}" dt="2025-10-16T09:27:56.535" v="1355" actId="26606"/>
          <ac:spMkLst>
            <pc:docMk/>
            <pc:sldMk cId="1493300371" sldId="256"/>
            <ac:spMk id="26" creationId="{1525EE0A-A779-481E-A750-AD22CD1A020E}"/>
          </ac:spMkLst>
        </pc:spChg>
        <pc:spChg chg="add del">
          <ac:chgData name="shwetha thallapelli" userId="42ee703c6ddaaebf" providerId="LiveId" clId="{276FD691-F741-4188-99CF-4BD04EFB3B36}" dt="2025-10-16T09:39:18.292" v="1408" actId="26606"/>
          <ac:spMkLst>
            <pc:docMk/>
            <pc:sldMk cId="1493300371" sldId="256"/>
            <ac:spMk id="35" creationId="{E91DC736-0EF8-4F87-9146-EBF1D2EE4D3D}"/>
          </ac:spMkLst>
        </pc:spChg>
        <pc:spChg chg="add del">
          <ac:chgData name="shwetha thallapelli" userId="42ee703c6ddaaebf" providerId="LiveId" clId="{276FD691-F741-4188-99CF-4BD04EFB3B36}" dt="2025-10-16T09:27:24.267" v="1343" actId="26606"/>
          <ac:spMkLst>
            <pc:docMk/>
            <pc:sldMk cId="1493300371" sldId="256"/>
            <ac:spMk id="36" creationId="{B110B4DF-37EA-4517-9E14-9EA653DB9ACE}"/>
          </ac:spMkLst>
        </pc:spChg>
        <pc:spChg chg="add del">
          <ac:chgData name="shwetha thallapelli" userId="42ee703c6ddaaebf" providerId="LiveId" clId="{276FD691-F741-4188-99CF-4BD04EFB3B36}" dt="2025-10-16T09:32:05.283" v="1375" actId="26606"/>
          <ac:spMkLst>
            <pc:docMk/>
            <pc:sldMk cId="1493300371" sldId="256"/>
            <ac:spMk id="37" creationId="{B6924B03-77BD-EAE3-2854-43363FF8E6BB}"/>
          </ac:spMkLst>
        </pc:spChg>
        <pc:spChg chg="add del">
          <ac:chgData name="shwetha thallapelli" userId="42ee703c6ddaaebf" providerId="LiveId" clId="{276FD691-F741-4188-99CF-4BD04EFB3B36}" dt="2025-10-16T09:39:18.292" v="1408" actId="26606"/>
          <ac:spMkLst>
            <pc:docMk/>
            <pc:sldMk cId="1493300371" sldId="256"/>
            <ac:spMk id="39" creationId="{097CD68E-23E3-4007-8847-CD0944C4F7BE}"/>
          </ac:spMkLst>
        </pc:spChg>
        <pc:spChg chg="add del">
          <ac:chgData name="shwetha thallapelli" userId="42ee703c6ddaaebf" providerId="LiveId" clId="{276FD691-F741-4188-99CF-4BD04EFB3B36}" dt="2025-10-16T09:27:24.267" v="1343" actId="26606"/>
          <ac:spMkLst>
            <pc:docMk/>
            <pc:sldMk cId="1493300371" sldId="256"/>
            <ac:spMk id="40" creationId="{911B600C-BBE3-45A9-B6EC-5A53D78C6D18}"/>
          </ac:spMkLst>
        </pc:spChg>
        <pc:spChg chg="add del">
          <ac:chgData name="shwetha thallapelli" userId="42ee703c6ddaaebf" providerId="LiveId" clId="{276FD691-F741-4188-99CF-4BD04EFB3B36}" dt="2025-10-16T09:32:05.283" v="1375" actId="26606"/>
          <ac:spMkLst>
            <pc:docMk/>
            <pc:sldMk cId="1493300371" sldId="256"/>
            <ac:spMk id="41" creationId="{1740453C-744F-DB3A-47EC-15EACE1DC117}"/>
          </ac:spMkLst>
        </pc:spChg>
        <pc:spChg chg="add del">
          <ac:chgData name="shwetha thallapelli" userId="42ee703c6ddaaebf" providerId="LiveId" clId="{276FD691-F741-4188-99CF-4BD04EFB3B36}" dt="2025-10-16T09:27:24.267" v="1343" actId="26606"/>
          <ac:spMkLst>
            <pc:docMk/>
            <pc:sldMk cId="1493300371" sldId="256"/>
            <ac:spMk id="42" creationId="{923B9C01-EECD-47C9-96B3-6E1CAA962A02}"/>
          </ac:spMkLst>
        </pc:spChg>
        <pc:spChg chg="add del">
          <ac:chgData name="shwetha thallapelli" userId="42ee703c6ddaaebf" providerId="LiveId" clId="{276FD691-F741-4188-99CF-4BD04EFB3B36}" dt="2025-10-16T09:32:05.283" v="1375" actId="26606"/>
          <ac:spMkLst>
            <pc:docMk/>
            <pc:sldMk cId="1493300371" sldId="256"/>
            <ac:spMk id="43" creationId="{01EB5855-8EB7-1AE5-9030-5D0AA3C1AF4B}"/>
          </ac:spMkLst>
        </pc:spChg>
        <pc:spChg chg="add del">
          <ac:chgData name="shwetha thallapelli" userId="42ee703c6ddaaebf" providerId="LiveId" clId="{276FD691-F741-4188-99CF-4BD04EFB3B36}" dt="2025-10-16T09:27:33.169" v="1345" actId="26606"/>
          <ac:spMkLst>
            <pc:docMk/>
            <pc:sldMk cId="1493300371" sldId="256"/>
            <ac:spMk id="44" creationId="{3AC75B1D-4749-49A1-8553-FD296DD7CC9F}"/>
          </ac:spMkLst>
        </pc:spChg>
        <pc:spChg chg="add del">
          <ac:chgData name="shwetha thallapelli" userId="42ee703c6ddaaebf" providerId="LiveId" clId="{276FD691-F741-4188-99CF-4BD04EFB3B36}" dt="2025-10-16T09:27:33.169" v="1345" actId="26606"/>
          <ac:spMkLst>
            <pc:docMk/>
            <pc:sldMk cId="1493300371" sldId="256"/>
            <ac:spMk id="45" creationId="{9A8ECCF6-3858-46C9-8F9F-C06506CC3F9F}"/>
          </ac:spMkLst>
        </pc:spChg>
        <pc:spChg chg="add del">
          <ac:chgData name="shwetha thallapelli" userId="42ee703c6ddaaebf" providerId="LiveId" clId="{276FD691-F741-4188-99CF-4BD04EFB3B36}" dt="2025-10-16T09:27:40.073" v="1348" actId="26606"/>
          <ac:spMkLst>
            <pc:docMk/>
            <pc:sldMk cId="1493300371" sldId="256"/>
            <ac:spMk id="47" creationId="{9095C1F4-AE7F-44E4-8693-40D3D6831140}"/>
          </ac:spMkLst>
        </pc:spChg>
        <pc:spChg chg="add del">
          <ac:chgData name="shwetha thallapelli" userId="42ee703c6ddaaebf" providerId="LiveId" clId="{276FD691-F741-4188-99CF-4BD04EFB3B36}" dt="2025-10-16T09:39:18.292" v="1408" actId="26606"/>
          <ac:spMkLst>
            <pc:docMk/>
            <pc:sldMk cId="1493300371" sldId="256"/>
            <ac:spMk id="49" creationId="{AF2F604E-43BE-4DC3-B983-E071523364F8}"/>
          </ac:spMkLst>
        </pc:spChg>
        <pc:spChg chg="add del">
          <ac:chgData name="shwetha thallapelli" userId="42ee703c6ddaaebf" providerId="LiveId" clId="{276FD691-F741-4188-99CF-4BD04EFB3B36}" dt="2025-10-16T09:27:40.073" v="1348" actId="26606"/>
          <ac:spMkLst>
            <pc:docMk/>
            <pc:sldMk cId="1493300371" sldId="256"/>
            <ac:spMk id="50" creationId="{871AEA07-1E14-44B4-8E55-64EF049CD66F}"/>
          </ac:spMkLst>
        </pc:spChg>
        <pc:spChg chg="add del">
          <ac:chgData name="shwetha thallapelli" userId="42ee703c6ddaaebf" providerId="LiveId" clId="{276FD691-F741-4188-99CF-4BD04EFB3B36}" dt="2025-10-16T09:39:18.292" v="1408" actId="26606"/>
          <ac:spMkLst>
            <pc:docMk/>
            <pc:sldMk cId="1493300371" sldId="256"/>
            <ac:spMk id="51" creationId="{08C9B587-E65E-4B52-B37C-ABEBB6E87928}"/>
          </ac:spMkLst>
        </pc:spChg>
        <pc:spChg chg="add del">
          <ac:chgData name="shwetha thallapelli" userId="42ee703c6ddaaebf" providerId="LiveId" clId="{276FD691-F741-4188-99CF-4BD04EFB3B36}" dt="2025-10-16T09:27:43.384" v="1350" actId="26606"/>
          <ac:spMkLst>
            <pc:docMk/>
            <pc:sldMk cId="1493300371" sldId="256"/>
            <ac:spMk id="52" creationId="{54A6836E-C603-43CB-9DA7-89D8E3FA3838}"/>
          </ac:spMkLst>
        </pc:spChg>
        <pc:spChg chg="add del">
          <ac:chgData name="shwetha thallapelli" userId="42ee703c6ddaaebf" providerId="LiveId" clId="{276FD691-F741-4188-99CF-4BD04EFB3B36}" dt="2025-10-16T09:27:43.384" v="1350" actId="26606"/>
          <ac:spMkLst>
            <pc:docMk/>
            <pc:sldMk cId="1493300371" sldId="256"/>
            <ac:spMk id="53" creationId="{296007DD-F9BF-4F0F-B8C6-C514B2841971}"/>
          </ac:spMkLst>
        </pc:spChg>
        <pc:spChg chg="add del">
          <ac:chgData name="shwetha thallapelli" userId="42ee703c6ddaaebf" providerId="LiveId" clId="{276FD691-F741-4188-99CF-4BD04EFB3B36}" dt="2025-10-16T09:40:14.567" v="1414" actId="26606"/>
          <ac:spMkLst>
            <pc:docMk/>
            <pc:sldMk cId="1493300371" sldId="256"/>
            <ac:spMk id="55" creationId="{ECC07320-C2CA-4E29-8481-9D9E143C7788}"/>
          </ac:spMkLst>
        </pc:spChg>
        <pc:spChg chg="add del">
          <ac:chgData name="shwetha thallapelli" userId="42ee703c6ddaaebf" providerId="LiveId" clId="{276FD691-F741-4188-99CF-4BD04EFB3B36}" dt="2025-10-16T09:40:14.567" v="1414" actId="26606"/>
          <ac:spMkLst>
            <pc:docMk/>
            <pc:sldMk cId="1493300371" sldId="256"/>
            <ac:spMk id="56" creationId="{178FB36B-5BFE-42CA-BC60-1115E0D95EEC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1493300371" sldId="256"/>
            <ac:spMk id="58" creationId="{682C1161-1736-45EC-99B7-33F3CAE9D517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1493300371" sldId="256"/>
            <ac:spMk id="59" creationId="{AF2F604E-43BE-4DC3-B983-E071523364F8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1493300371" sldId="256"/>
            <ac:spMk id="60" creationId="{08C9B587-E65E-4B52-B37C-ABEBB6E87928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1493300371" sldId="256"/>
            <ac:spMk id="61" creationId="{5DCB5928-DC7D-4612-9922-441966E15627}"/>
          </ac:spMkLst>
        </pc:spChg>
        <pc:spChg chg="add del">
          <ac:chgData name="shwetha thallapelli" userId="42ee703c6ddaaebf" providerId="LiveId" clId="{276FD691-F741-4188-99CF-4BD04EFB3B36}" dt="2025-10-16T09:27:47.752" v="1352" actId="26606"/>
          <ac:spMkLst>
            <pc:docMk/>
            <pc:sldMk cId="1493300371" sldId="256"/>
            <ac:spMk id="62" creationId="{BAD76F3E-3A97-486B-B402-44400A8B9173}"/>
          </ac:spMkLst>
        </pc:spChg>
        <pc:spChg chg="add del">
          <ac:chgData name="shwetha thallapelli" userId="42ee703c6ddaaebf" providerId="LiveId" clId="{276FD691-F741-4188-99CF-4BD04EFB3B36}" dt="2025-10-16T09:27:47.752" v="1352" actId="26606"/>
          <ac:spMkLst>
            <pc:docMk/>
            <pc:sldMk cId="1493300371" sldId="256"/>
            <ac:spMk id="63" creationId="{391F6B52-91F4-4AEB-B6DB-29FEBCF28C8B}"/>
          </ac:spMkLst>
        </pc:spChg>
        <pc:spChg chg="add del">
          <ac:chgData name="shwetha thallapelli" userId="42ee703c6ddaaebf" providerId="LiveId" clId="{276FD691-F741-4188-99CF-4BD04EFB3B36}" dt="2025-10-16T09:27:47.752" v="1352" actId="26606"/>
          <ac:spMkLst>
            <pc:docMk/>
            <pc:sldMk cId="1493300371" sldId="256"/>
            <ac:spMk id="64" creationId="{2CD6F061-7C53-44F4-9794-953DB70A451B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1493300371" sldId="256"/>
            <ac:spMk id="65" creationId="{84D4DDB8-B68F-45B0-9F62-C4279996F672}"/>
          </ac:spMkLst>
        </pc:spChg>
        <pc:spChg chg="add del">
          <ac:chgData name="shwetha thallapelli" userId="42ee703c6ddaaebf" providerId="LiveId" clId="{276FD691-F741-4188-99CF-4BD04EFB3B36}" dt="2025-10-16T09:27:56.515" v="1354" actId="26606"/>
          <ac:spMkLst>
            <pc:docMk/>
            <pc:sldMk cId="1493300371" sldId="256"/>
            <ac:spMk id="66" creationId="{2D321928-1A63-488F-A0FF-EE34CEAD1D1B}"/>
          </ac:spMkLst>
        </pc:spChg>
        <pc:spChg chg="add del">
          <ac:chgData name="shwetha thallapelli" userId="42ee703c6ddaaebf" providerId="LiveId" clId="{276FD691-F741-4188-99CF-4BD04EFB3B36}" dt="2025-10-16T09:27:56.515" v="1354" actId="26606"/>
          <ac:spMkLst>
            <pc:docMk/>
            <pc:sldMk cId="1493300371" sldId="256"/>
            <ac:spMk id="69" creationId="{D21835D5-EB08-4242-A6F5-DFC7669220CE}"/>
          </ac:spMkLst>
        </pc:spChg>
        <pc:spChg chg="add del">
          <ac:chgData name="shwetha thallapelli" userId="42ee703c6ddaaebf" providerId="LiveId" clId="{276FD691-F741-4188-99CF-4BD04EFB3B36}" dt="2025-10-16T09:32:05.283" v="1375" actId="26606"/>
          <ac:spMkLst>
            <pc:docMk/>
            <pc:sldMk cId="1493300371" sldId="256"/>
            <ac:spMk id="71" creationId="{4D60F200-5EB0-B223-2439-C96C67F0FEE1}"/>
          </ac:spMkLst>
        </pc:spChg>
        <pc:spChg chg="add del">
          <ac:chgData name="shwetha thallapelli" userId="42ee703c6ddaaebf" providerId="LiveId" clId="{276FD691-F741-4188-99CF-4BD04EFB3B36}" dt="2025-10-16T09:32:05.239" v="1374" actId="26606"/>
          <ac:spMkLst>
            <pc:docMk/>
            <pc:sldMk cId="1493300371" sldId="256"/>
            <ac:spMk id="76" creationId="{47942995-B07F-4636-9A06-C6A104B260A8}"/>
          </ac:spMkLst>
        </pc:spChg>
        <pc:spChg chg="add del">
          <ac:chgData name="shwetha thallapelli" userId="42ee703c6ddaaebf" providerId="LiveId" clId="{276FD691-F741-4188-99CF-4BD04EFB3B36}" dt="2025-10-16T09:32:05.239" v="1374" actId="26606"/>
          <ac:spMkLst>
            <pc:docMk/>
            <pc:sldMk cId="1493300371" sldId="256"/>
            <ac:spMk id="83" creationId="{B81933D1-5615-42C7-9C0B-4EB7105CCE2D}"/>
          </ac:spMkLst>
        </pc:spChg>
        <pc:spChg chg="add del">
          <ac:chgData name="shwetha thallapelli" userId="42ee703c6ddaaebf" providerId="LiveId" clId="{276FD691-F741-4188-99CF-4BD04EFB3B36}" dt="2025-10-16T09:32:05.239" v="1374" actId="26606"/>
          <ac:spMkLst>
            <pc:docMk/>
            <pc:sldMk cId="1493300371" sldId="256"/>
            <ac:spMk id="85" creationId="{19C9EAEA-39D0-4B0E-A0EB-51E7B26740B1}"/>
          </ac:spMkLst>
        </pc:spChg>
        <pc:spChg chg="add del">
          <ac:chgData name="shwetha thallapelli" userId="42ee703c6ddaaebf" providerId="LiveId" clId="{276FD691-F741-4188-99CF-4BD04EFB3B36}" dt="2025-10-16T09:33:04.467" v="1378" actId="26606"/>
          <ac:spMkLst>
            <pc:docMk/>
            <pc:sldMk cId="1493300371" sldId="256"/>
            <ac:spMk id="87" creationId="{758048B4-3F65-4EB9-ABA8-099353BE870F}"/>
          </ac:spMkLst>
        </pc:spChg>
        <pc:spChg chg="add del">
          <ac:chgData name="shwetha thallapelli" userId="42ee703c6ddaaebf" providerId="LiveId" clId="{276FD691-F741-4188-99CF-4BD04EFB3B36}" dt="2025-10-16T09:33:04.467" v="1378" actId="26606"/>
          <ac:spMkLst>
            <pc:docMk/>
            <pc:sldMk cId="1493300371" sldId="256"/>
            <ac:spMk id="88" creationId="{1AE2FDE4-8ECB-4D0B-B871-D4EE526064C4}"/>
          </ac:spMkLst>
        </pc:spChg>
        <pc:spChg chg="add del">
          <ac:chgData name="shwetha thallapelli" userId="42ee703c6ddaaebf" providerId="LiveId" clId="{276FD691-F741-4188-99CF-4BD04EFB3B36}" dt="2025-10-16T09:36:20.614" v="1386"/>
          <ac:spMkLst>
            <pc:docMk/>
            <pc:sldMk cId="1493300371" sldId="256"/>
            <ac:spMk id="95" creationId="{E91DC736-0EF8-4F87-9146-EBF1D2EE4D3D}"/>
          </ac:spMkLst>
        </pc:spChg>
        <pc:spChg chg="add del">
          <ac:chgData name="shwetha thallapelli" userId="42ee703c6ddaaebf" providerId="LiveId" clId="{276FD691-F741-4188-99CF-4BD04EFB3B36}" dt="2025-10-16T09:36:20.614" v="1386"/>
          <ac:spMkLst>
            <pc:docMk/>
            <pc:sldMk cId="1493300371" sldId="256"/>
            <ac:spMk id="97" creationId="{097CD68E-23E3-4007-8847-CD0944C4F7BE}"/>
          </ac:spMkLst>
        </pc:spChg>
        <pc:spChg chg="add del">
          <ac:chgData name="shwetha thallapelli" userId="42ee703c6ddaaebf" providerId="LiveId" clId="{276FD691-F741-4188-99CF-4BD04EFB3B36}" dt="2025-10-16T09:36:20.614" v="1386"/>
          <ac:spMkLst>
            <pc:docMk/>
            <pc:sldMk cId="1493300371" sldId="256"/>
            <ac:spMk id="99" creationId="{AF2F604E-43BE-4DC3-B983-E071523364F8}"/>
          </ac:spMkLst>
        </pc:spChg>
        <pc:spChg chg="add del">
          <ac:chgData name="shwetha thallapelli" userId="42ee703c6ddaaebf" providerId="LiveId" clId="{276FD691-F741-4188-99CF-4BD04EFB3B36}" dt="2025-10-16T09:36:20.614" v="1386"/>
          <ac:spMkLst>
            <pc:docMk/>
            <pc:sldMk cId="1493300371" sldId="256"/>
            <ac:spMk id="101" creationId="{08C9B587-E65E-4B52-B37C-ABEBB6E87928}"/>
          </ac:spMkLst>
        </pc:spChg>
        <pc:grpChg chg="add del">
          <ac:chgData name="shwetha thallapelli" userId="42ee703c6ddaaebf" providerId="LiveId" clId="{276FD691-F741-4188-99CF-4BD04EFB3B36}" dt="2025-10-16T09:27:56.535" v="1355" actId="26606"/>
          <ac:grpSpMkLst>
            <pc:docMk/>
            <pc:sldMk cId="1493300371" sldId="256"/>
            <ac:grpSpMk id="29" creationId="{72E971DC-609B-418C-9DDA-BA8D6DF36A3A}"/>
          </ac:grpSpMkLst>
        </pc:grpChg>
        <pc:grpChg chg="add del">
          <ac:chgData name="shwetha thallapelli" userId="42ee703c6ddaaebf" providerId="LiveId" clId="{276FD691-F741-4188-99CF-4BD04EFB3B36}" dt="2025-10-16T09:27:43.384" v="1350" actId="26606"/>
          <ac:grpSpMkLst>
            <pc:docMk/>
            <pc:sldMk cId="1493300371" sldId="256"/>
            <ac:grpSpMk id="46" creationId="{CD0398DD-AD75-4E2B-A3C6-35073082A8B4}"/>
          </ac:grpSpMkLst>
        </pc:grpChg>
        <pc:grpChg chg="add del">
          <ac:chgData name="shwetha thallapelli" userId="42ee703c6ddaaebf" providerId="LiveId" clId="{276FD691-F741-4188-99CF-4BD04EFB3B36}" dt="2025-10-16T09:27:40.073" v="1348" actId="26606"/>
          <ac:grpSpMkLst>
            <pc:docMk/>
            <pc:sldMk cId="1493300371" sldId="256"/>
            <ac:grpSpMk id="48" creationId="{8734DDD3-F723-4DD3-8ABE-EC0B2AC87D74}"/>
          </ac:grpSpMkLst>
        </pc:grpChg>
        <pc:grpChg chg="add del">
          <ac:chgData name="shwetha thallapelli" userId="42ee703c6ddaaebf" providerId="LiveId" clId="{276FD691-F741-4188-99CF-4BD04EFB3B36}" dt="2025-10-16T09:27:43.384" v="1350" actId="26606"/>
          <ac:grpSpMkLst>
            <pc:docMk/>
            <pc:sldMk cId="1493300371" sldId="256"/>
            <ac:grpSpMk id="54" creationId="{8A0FAFCA-5C96-453B-83B7-A9AEF7F18960}"/>
          </ac:grpSpMkLst>
        </pc:grpChg>
        <pc:grpChg chg="add del">
          <ac:chgData name="shwetha thallapelli" userId="42ee703c6ddaaebf" providerId="LiveId" clId="{276FD691-F741-4188-99CF-4BD04EFB3B36}" dt="2025-10-16T09:27:56.515" v="1354" actId="26606"/>
          <ac:grpSpMkLst>
            <pc:docMk/>
            <pc:sldMk cId="1493300371" sldId="256"/>
            <ac:grpSpMk id="67" creationId="{18294B65-D118-48FB-A75F-3A9E64718596}"/>
          </ac:grpSpMkLst>
        </pc:grpChg>
        <pc:grpChg chg="add del">
          <ac:chgData name="shwetha thallapelli" userId="42ee703c6ddaaebf" providerId="LiveId" clId="{276FD691-F741-4188-99CF-4BD04EFB3B36}" dt="2025-10-16T09:32:05.239" v="1374" actId="26606"/>
          <ac:grpSpMkLst>
            <pc:docMk/>
            <pc:sldMk cId="1493300371" sldId="256"/>
            <ac:grpSpMk id="78" creationId="{032D8612-31EB-44CF-A1D0-14FD4C705424}"/>
          </ac:grpSpMkLst>
        </pc:grpChg>
        <pc:grpChg chg="add del">
          <ac:chgData name="shwetha thallapelli" userId="42ee703c6ddaaebf" providerId="LiveId" clId="{276FD691-F741-4188-99CF-4BD04EFB3B36}" dt="2025-10-16T09:33:04.467" v="1378" actId="26606"/>
          <ac:grpSpMkLst>
            <pc:docMk/>
            <pc:sldMk cId="1493300371" sldId="256"/>
            <ac:grpSpMk id="84" creationId="{18488D89-E3BB-4E60-BF44-5F0BE92E3F13}"/>
          </ac:grpSpMkLst>
        </pc:grpChg>
        <pc:picChg chg="add del mod">
          <ac:chgData name="shwetha thallapelli" userId="42ee703c6ddaaebf" providerId="LiveId" clId="{276FD691-F741-4188-99CF-4BD04EFB3B36}" dt="2025-10-16T09:26:25.395" v="1330" actId="26606"/>
          <ac:picMkLst>
            <pc:docMk/>
            <pc:sldMk cId="1493300371" sldId="256"/>
            <ac:picMk id="4" creationId="{1C3A7515-3B2F-CC23-0CD7-25F4B8A0D8AB}"/>
          </ac:picMkLst>
        </pc:picChg>
        <pc:picChg chg="add del mod">
          <ac:chgData name="shwetha thallapelli" userId="42ee703c6ddaaebf" providerId="LiveId" clId="{276FD691-F741-4188-99CF-4BD04EFB3B36}" dt="2025-10-16T09:26:33.655" v="1334" actId="26606"/>
          <ac:picMkLst>
            <pc:docMk/>
            <pc:sldMk cId="1493300371" sldId="256"/>
            <ac:picMk id="15" creationId="{49EE92C0-20B9-A123-0059-57D0CC9F6EA5}"/>
          </ac:picMkLst>
        </pc:picChg>
        <pc:picChg chg="add del">
          <ac:chgData name="shwetha thallapelli" userId="42ee703c6ddaaebf" providerId="LiveId" clId="{276FD691-F741-4188-99CF-4BD04EFB3B36}" dt="2025-10-16T09:26:38.679" v="1337" actId="26606"/>
          <ac:picMkLst>
            <pc:docMk/>
            <pc:sldMk cId="1493300371" sldId="256"/>
            <ac:picMk id="20" creationId="{A4A31B3B-5160-886B-1CA3-B18CB3ADC717}"/>
          </ac:picMkLst>
        </pc:picChg>
        <pc:picChg chg="add mod ord">
          <ac:chgData name="shwetha thallapelli" userId="42ee703c6ddaaebf" providerId="LiveId" clId="{276FD691-F741-4188-99CF-4BD04EFB3B36}" dt="2025-10-16T09:40:14.567" v="1414" actId="26606"/>
          <ac:picMkLst>
            <pc:docMk/>
            <pc:sldMk cId="1493300371" sldId="256"/>
            <ac:picMk id="33" creationId="{0B6084FD-CADC-1B8B-6224-803027282485}"/>
          </ac:picMkLst>
        </pc:picChg>
        <pc:picChg chg="add del">
          <ac:chgData name="shwetha thallapelli" userId="42ee703c6ddaaebf" providerId="LiveId" clId="{276FD691-F741-4188-99CF-4BD04EFB3B36}" dt="2025-10-16T09:27:24.267" v="1343" actId="26606"/>
          <ac:picMkLst>
            <pc:docMk/>
            <pc:sldMk cId="1493300371" sldId="256"/>
            <ac:picMk id="38" creationId="{FC1700FF-A888-40BD-B7A8-49BAF91B5058}"/>
          </ac:picMkLst>
        </pc:picChg>
        <pc:cxnChg chg="add del">
          <ac:chgData name="shwetha thallapelli" userId="42ee703c6ddaaebf" providerId="LiveId" clId="{276FD691-F741-4188-99CF-4BD04EFB3B36}" dt="2025-10-16T09:26:39.973" v="1340" actId="26606"/>
          <ac:cxnSpMkLst>
            <pc:docMk/>
            <pc:sldMk cId="1493300371" sldId="256"/>
            <ac:cxnSpMk id="21" creationId="{56020367-4FD5-4596-8E10-C5F095CD8DBF}"/>
          </ac:cxnSpMkLst>
        </pc:cxnChg>
        <pc:cxnChg chg="add del">
          <ac:chgData name="shwetha thallapelli" userId="42ee703c6ddaaebf" providerId="LiveId" clId="{276FD691-F741-4188-99CF-4BD04EFB3B36}" dt="2025-10-16T09:27:56.515" v="1354" actId="26606"/>
          <ac:cxnSpMkLst>
            <pc:docMk/>
            <pc:sldMk cId="1493300371" sldId="256"/>
            <ac:cxnSpMk id="27" creationId="{4AA7D802-E5E6-4ADF-8667-4B851036A963}"/>
          </ac:cxnSpMkLst>
        </pc:cxnChg>
        <pc:cxnChg chg="add del">
          <ac:chgData name="shwetha thallapelli" userId="42ee703c6ddaaebf" providerId="LiveId" clId="{276FD691-F741-4188-99CF-4BD04EFB3B36}" dt="2025-10-16T09:27:56.535" v="1355" actId="26606"/>
          <ac:cxnSpMkLst>
            <pc:docMk/>
            <pc:sldMk cId="1493300371" sldId="256"/>
            <ac:cxnSpMk id="28" creationId="{D0193B42-FCA7-403A-B854-1644AE67390E}"/>
          </ac:cxnSpMkLst>
        </pc:cxnChg>
        <pc:cxnChg chg="add del">
          <ac:chgData name="shwetha thallapelli" userId="42ee703c6ddaaebf" providerId="LiveId" clId="{276FD691-F741-4188-99CF-4BD04EFB3B36}" dt="2025-10-16T09:33:04.467" v="1378" actId="26606"/>
          <ac:cxnSpMkLst>
            <pc:docMk/>
            <pc:sldMk cId="1493300371" sldId="256"/>
            <ac:cxnSpMk id="89" creationId="{3C86DB23-FEFE-4C3A-88FA-8E855AB1EEBB}"/>
          </ac:cxnSpMkLst>
        </pc:cxnChg>
      </pc:sldChg>
      <pc:sldChg chg="addSp delSp modSp mod delDesignElem">
        <pc:chgData name="shwetha thallapelli" userId="42ee703c6ddaaebf" providerId="LiveId" clId="{276FD691-F741-4188-99CF-4BD04EFB3B36}" dt="2025-10-16T09:44:12.585" v="1424" actId="20577"/>
        <pc:sldMkLst>
          <pc:docMk/>
          <pc:sldMk cId="1275532450" sldId="257"/>
        </pc:sldMkLst>
        <pc:spChg chg="mod">
          <ac:chgData name="shwetha thallapelli" userId="42ee703c6ddaaebf" providerId="LiveId" clId="{276FD691-F741-4188-99CF-4BD04EFB3B36}" dt="2025-10-16T09:44:12.585" v="1424" actId="20577"/>
          <ac:spMkLst>
            <pc:docMk/>
            <pc:sldMk cId="1275532450" sldId="257"/>
            <ac:spMk id="61" creationId="{44E59BBD-45EB-50C2-E223-DB7DE10B8475}"/>
          </ac:spMkLst>
        </pc:spChg>
        <pc:spChg chg="add del">
          <ac:chgData name="shwetha thallapelli" userId="42ee703c6ddaaebf" providerId="LiveId" clId="{276FD691-F741-4188-99CF-4BD04EFB3B36}" dt="2025-10-16T09:30:24.488" v="1357" actId="26606"/>
          <ac:spMkLst>
            <pc:docMk/>
            <pc:sldMk cId="1275532450" sldId="257"/>
            <ac:spMk id="64" creationId="{4DA718D0-4865-4629-8134-44F68D41D574}"/>
          </ac:spMkLst>
        </pc:spChg>
        <pc:spChg chg="add del">
          <ac:chgData name="shwetha thallapelli" userId="42ee703c6ddaaebf" providerId="LiveId" clId="{276FD691-F741-4188-99CF-4BD04EFB3B36}" dt="2025-10-15T18:43:28.225" v="7" actId="26606"/>
          <ac:spMkLst>
            <pc:docMk/>
            <pc:sldMk cId="1275532450" sldId="257"/>
            <ac:spMk id="66" creationId="{4DA718D0-4865-4629-8134-44F68D41D574}"/>
          </ac:spMkLst>
        </pc:spChg>
        <pc:spChg chg="add del">
          <ac:chgData name="shwetha thallapelli" userId="42ee703c6ddaaebf" providerId="LiveId" clId="{276FD691-F741-4188-99CF-4BD04EFB3B36}" dt="2025-10-15T18:43:23.533" v="5" actId="26606"/>
          <ac:spMkLst>
            <pc:docMk/>
            <pc:sldMk cId="1275532450" sldId="257"/>
            <ac:spMk id="67" creationId="{3ECBE1F1-D69B-4AFA-ABD5-8E41720EF6DE}"/>
          </ac:spMkLst>
        </pc:spChg>
        <pc:spChg chg="add del">
          <ac:chgData name="shwetha thallapelli" userId="42ee703c6ddaaebf" providerId="LiveId" clId="{276FD691-F741-4188-99CF-4BD04EFB3B36}" dt="2025-10-15T18:43:23.533" v="5" actId="26606"/>
          <ac:spMkLst>
            <pc:docMk/>
            <pc:sldMk cId="1275532450" sldId="257"/>
            <ac:spMk id="69" creationId="{603A6265-E10C-4B85-9C20-E75FCAF9CC63}"/>
          </ac:spMkLst>
        </pc:spChg>
        <pc:spChg chg="add del">
          <ac:chgData name="shwetha thallapelli" userId="42ee703c6ddaaebf" providerId="LiveId" clId="{276FD691-F741-4188-99CF-4BD04EFB3B36}" dt="2025-10-15T18:43:28.225" v="7" actId="26606"/>
          <ac:spMkLst>
            <pc:docMk/>
            <pc:sldMk cId="1275532450" sldId="257"/>
            <ac:spMk id="72" creationId="{CBC4F608-B4B8-48C3-9572-C0F061B1CD99}"/>
          </ac:spMkLst>
        </pc:spChg>
        <pc:spChg chg="add del">
          <ac:chgData name="shwetha thallapelli" userId="42ee703c6ddaaebf" providerId="LiveId" clId="{276FD691-F741-4188-99CF-4BD04EFB3B36}" dt="2025-10-16T09:30:24.488" v="1357" actId="26606"/>
          <ac:spMkLst>
            <pc:docMk/>
            <pc:sldMk cId="1275532450" sldId="257"/>
            <ac:spMk id="73" creationId="{CBC4F608-B4B8-48C3-9572-C0F061B1CD99}"/>
          </ac:spMkLst>
        </pc:spChg>
        <pc:spChg chg="add del">
          <ac:chgData name="shwetha thallapelli" userId="42ee703c6ddaaebf" providerId="LiveId" clId="{276FD691-F741-4188-99CF-4BD04EFB3B36}" dt="2025-10-15T18:43:36.683" v="9" actId="26606"/>
          <ac:spMkLst>
            <pc:docMk/>
            <pc:sldMk cId="1275532450" sldId="257"/>
            <ac:spMk id="74" creationId="{100EDD19-6802-4EC3-95CE-CFFAB042CFD6}"/>
          </ac:spMkLst>
        </pc:spChg>
        <pc:spChg chg="add del">
          <ac:chgData name="shwetha thallapelli" userId="42ee703c6ddaaebf" providerId="LiveId" clId="{276FD691-F741-4188-99CF-4BD04EFB3B36}" dt="2025-10-15T18:43:36.683" v="9" actId="26606"/>
          <ac:spMkLst>
            <pc:docMk/>
            <pc:sldMk cId="1275532450" sldId="257"/>
            <ac:spMk id="75" creationId="{DB17E863-922E-4C26-BD64-E8FD41D28661}"/>
          </ac:spMkLst>
        </pc:spChg>
        <pc:spChg chg="add del">
          <ac:chgData name="shwetha thallapelli" userId="42ee703c6ddaaebf" providerId="LiveId" clId="{276FD691-F741-4188-99CF-4BD04EFB3B36}" dt="2025-10-15T18:43:51.686" v="11" actId="26606"/>
          <ac:spMkLst>
            <pc:docMk/>
            <pc:sldMk cId="1275532450" sldId="257"/>
            <ac:spMk id="77" creationId="{3ECBE1F1-D69B-4AFA-ABD5-8E41720EF6DE}"/>
          </ac:spMkLst>
        </pc:spChg>
        <pc:spChg chg="add del">
          <ac:chgData name="shwetha thallapelli" userId="42ee703c6ddaaebf" providerId="LiveId" clId="{276FD691-F741-4188-99CF-4BD04EFB3B36}" dt="2025-10-15T18:43:51.686" v="11" actId="26606"/>
          <ac:spMkLst>
            <pc:docMk/>
            <pc:sldMk cId="1275532450" sldId="257"/>
            <ac:spMk id="79" creationId="{603A6265-E10C-4B85-9C20-E75FCAF9CC63}"/>
          </ac:spMkLst>
        </pc:spChg>
        <pc:spChg chg="add del">
          <ac:chgData name="shwetha thallapelli" userId="42ee703c6ddaaebf" providerId="LiveId" clId="{276FD691-F741-4188-99CF-4BD04EFB3B36}" dt="2025-10-15T18:43:56.598" v="13" actId="26606"/>
          <ac:spMkLst>
            <pc:docMk/>
            <pc:sldMk cId="1275532450" sldId="257"/>
            <ac:spMk id="81" creationId="{DBF61EA3-B236-439E-9C0B-340980D56BEE}"/>
          </ac:spMkLst>
        </pc:spChg>
        <pc:spChg chg="add del">
          <ac:chgData name="shwetha thallapelli" userId="42ee703c6ddaaebf" providerId="LiveId" clId="{276FD691-F741-4188-99CF-4BD04EFB3B36}" dt="2025-10-16T09:36:20.614" v="1386"/>
          <ac:spMkLst>
            <pc:docMk/>
            <pc:sldMk cId="1275532450" sldId="257"/>
            <ac:spMk id="83" creationId="{D038248A-211C-4EEC-8401-C761B929FB52}"/>
          </ac:spMkLst>
        </pc:spChg>
        <pc:spChg chg="add del">
          <ac:chgData name="shwetha thallapelli" userId="42ee703c6ddaaebf" providerId="LiveId" clId="{276FD691-F741-4188-99CF-4BD04EFB3B36}" dt="2025-10-15T18:43:56.598" v="13" actId="26606"/>
          <ac:spMkLst>
            <pc:docMk/>
            <pc:sldMk cId="1275532450" sldId="257"/>
            <ac:spMk id="84" creationId="{E659831F-0D9A-4C63-9EBB-8435B85A440F}"/>
          </ac:spMkLst>
        </pc:spChg>
        <pc:spChg chg="add del">
          <ac:chgData name="shwetha thallapelli" userId="42ee703c6ddaaebf" providerId="LiveId" clId="{276FD691-F741-4188-99CF-4BD04EFB3B36}" dt="2025-10-16T09:36:20.614" v="1386"/>
          <ac:spMkLst>
            <pc:docMk/>
            <pc:sldMk cId="1275532450" sldId="257"/>
            <ac:spMk id="85" creationId="{C30A849F-66D9-40C8-BEC8-35AFF8F4568F}"/>
          </ac:spMkLst>
        </pc:spChg>
        <pc:spChg chg="add del">
          <ac:chgData name="shwetha thallapelli" userId="42ee703c6ddaaebf" providerId="LiveId" clId="{276FD691-F741-4188-99CF-4BD04EFB3B36}" dt="2025-10-16T05:24:12.614" v="187"/>
          <ac:spMkLst>
            <pc:docMk/>
            <pc:sldMk cId="1275532450" sldId="257"/>
            <ac:spMk id="86" creationId="{D038248A-211C-4EEC-8401-C761B929FB52}"/>
          </ac:spMkLst>
        </pc:spChg>
        <pc:spChg chg="add del">
          <ac:chgData name="shwetha thallapelli" userId="42ee703c6ddaaebf" providerId="LiveId" clId="{276FD691-F741-4188-99CF-4BD04EFB3B36}" dt="2025-10-16T05:24:12.614" v="187"/>
          <ac:spMkLst>
            <pc:docMk/>
            <pc:sldMk cId="1275532450" sldId="257"/>
            <ac:spMk id="87" creationId="{C30A849F-66D9-40C8-BEC8-35AFF8F4568F}"/>
          </ac:spMkLst>
        </pc:spChg>
        <pc:grpChg chg="add del">
          <ac:chgData name="shwetha thallapelli" userId="42ee703c6ddaaebf" providerId="LiveId" clId="{276FD691-F741-4188-99CF-4BD04EFB3B36}" dt="2025-10-16T09:30:24.488" v="1357" actId="26606"/>
          <ac:grpSpMkLst>
            <pc:docMk/>
            <pc:sldMk cId="1275532450" sldId="257"/>
            <ac:grpSpMk id="65" creationId="{65167ED7-6315-43AB-B1B6-C326D5FD8F84}"/>
          </ac:grpSpMkLst>
        </pc:grpChg>
        <pc:grpChg chg="add del">
          <ac:chgData name="shwetha thallapelli" userId="42ee703c6ddaaebf" providerId="LiveId" clId="{276FD691-F741-4188-99CF-4BD04EFB3B36}" dt="2025-10-15T18:43:28.225" v="7" actId="26606"/>
          <ac:grpSpMkLst>
            <pc:docMk/>
            <pc:sldMk cId="1275532450" sldId="257"/>
            <ac:grpSpMk id="68" creationId="{65167ED7-6315-43AB-B1B6-C326D5FD8F84}"/>
          </ac:grpSpMkLst>
        </pc:grpChg>
        <pc:grpChg chg="add del">
          <ac:chgData name="shwetha thallapelli" userId="42ee703c6ddaaebf" providerId="LiveId" clId="{276FD691-F741-4188-99CF-4BD04EFB3B36}" dt="2025-10-16T05:24:12.614" v="187"/>
          <ac:grpSpMkLst>
            <pc:docMk/>
            <pc:sldMk cId="1275532450" sldId="257"/>
            <ac:grpSpMk id="76" creationId="{2A5C9C35-2375-49EB-B99C-17C87D42FE7C}"/>
          </ac:grpSpMkLst>
        </pc:grpChg>
        <pc:grpChg chg="add del">
          <ac:chgData name="shwetha thallapelli" userId="42ee703c6ddaaebf" providerId="LiveId" clId="{276FD691-F741-4188-99CF-4BD04EFB3B36}" dt="2025-10-15T18:43:56.598" v="13" actId="26606"/>
          <ac:grpSpMkLst>
            <pc:docMk/>
            <pc:sldMk cId="1275532450" sldId="257"/>
            <ac:grpSpMk id="82" creationId="{28FAF094-D087-493F-8DF9-A486C2D6BBAA}"/>
          </ac:grpSpMkLst>
        </pc:grpChg>
        <pc:grpChg chg="add del">
          <ac:chgData name="shwetha thallapelli" userId="42ee703c6ddaaebf" providerId="LiveId" clId="{276FD691-F741-4188-99CF-4BD04EFB3B36}" dt="2025-10-16T05:24:12.614" v="187"/>
          <ac:grpSpMkLst>
            <pc:docMk/>
            <pc:sldMk cId="1275532450" sldId="257"/>
            <ac:grpSpMk id="88" creationId="{04542298-A2B1-480F-A11C-A40EDD19B857}"/>
          </ac:grpSpMkLst>
        </pc:grpChg>
        <pc:grpChg chg="add del">
          <ac:chgData name="shwetha thallapelli" userId="42ee703c6ddaaebf" providerId="LiveId" clId="{276FD691-F741-4188-99CF-4BD04EFB3B36}" dt="2025-10-16T09:36:20.614" v="1386"/>
          <ac:grpSpMkLst>
            <pc:docMk/>
            <pc:sldMk cId="1275532450" sldId="257"/>
            <ac:grpSpMk id="89" creationId="{04542298-A2B1-480F-A11C-A40EDD19B857}"/>
          </ac:grpSpMkLst>
        </pc:grpChg>
        <pc:grpChg chg="add del">
          <ac:chgData name="shwetha thallapelli" userId="42ee703c6ddaaebf" providerId="LiveId" clId="{276FD691-F741-4188-99CF-4BD04EFB3B36}" dt="2025-10-16T09:36:20.614" v="1386"/>
          <ac:grpSpMkLst>
            <pc:docMk/>
            <pc:sldMk cId="1275532450" sldId="257"/>
            <ac:grpSpMk id="94" creationId="{2A5C9C35-2375-49EB-B99C-17C87D42FE7C}"/>
          </ac:grpSpMkLst>
        </pc:grpChg>
        <pc:picChg chg="add del">
          <ac:chgData name="shwetha thallapelli" userId="42ee703c6ddaaebf" providerId="LiveId" clId="{276FD691-F741-4188-99CF-4BD04EFB3B36}" dt="2025-10-15T18:43:23.533" v="5" actId="26606"/>
          <ac:picMkLst>
            <pc:docMk/>
            <pc:sldMk cId="1275532450" sldId="257"/>
            <ac:picMk id="63" creationId="{18AA1833-0784-C02E-60CF-466C486DEC94}"/>
          </ac:picMkLst>
        </pc:picChg>
        <pc:picChg chg="add del">
          <ac:chgData name="shwetha thallapelli" userId="42ee703c6ddaaebf" providerId="LiveId" clId="{276FD691-F741-4188-99CF-4BD04EFB3B36}" dt="2025-10-15T18:43:51.686" v="11" actId="26606"/>
          <ac:picMkLst>
            <pc:docMk/>
            <pc:sldMk cId="1275532450" sldId="257"/>
            <ac:picMk id="78" creationId="{18AA1833-0784-C02E-60CF-466C486DEC94}"/>
          </ac:picMkLst>
        </pc:picChg>
      </pc:sldChg>
      <pc:sldChg chg="addSp delSp modSp mod">
        <pc:chgData name="shwetha thallapelli" userId="42ee703c6ddaaebf" providerId="LiveId" clId="{276FD691-F741-4188-99CF-4BD04EFB3B36}" dt="2025-10-15T18:53:49.209" v="60" actId="14100"/>
        <pc:sldMkLst>
          <pc:docMk/>
          <pc:sldMk cId="2307434754" sldId="259"/>
        </pc:sldMkLst>
        <pc:spChg chg="add del mod">
          <ac:chgData name="shwetha thallapelli" userId="42ee703c6ddaaebf" providerId="LiveId" clId="{276FD691-F741-4188-99CF-4BD04EFB3B36}" dt="2025-10-15T18:53:49.209" v="60" actId="14100"/>
          <ac:spMkLst>
            <pc:docMk/>
            <pc:sldMk cId="2307434754" sldId="259"/>
            <ac:spMk id="2" creationId="{8F9D5B1C-08DF-4194-334C-481B3A36923D}"/>
          </ac:spMkLst>
        </pc:spChg>
        <pc:spChg chg="del mod">
          <ac:chgData name="shwetha thallapelli" userId="42ee703c6ddaaebf" providerId="LiveId" clId="{276FD691-F741-4188-99CF-4BD04EFB3B36}" dt="2025-10-15T18:51:02.697" v="31" actId="931"/>
          <ac:spMkLst>
            <pc:docMk/>
            <pc:sldMk cId="2307434754" sldId="259"/>
            <ac:spMk id="3" creationId="{9250FC12-4050-37F3-6229-B899DC4C5224}"/>
          </ac:spMkLst>
        </pc:spChg>
        <pc:picChg chg="add mod">
          <ac:chgData name="shwetha thallapelli" userId="42ee703c6ddaaebf" providerId="LiveId" clId="{276FD691-F741-4188-99CF-4BD04EFB3B36}" dt="2025-10-15T18:52:04.923" v="49" actId="14100"/>
          <ac:picMkLst>
            <pc:docMk/>
            <pc:sldMk cId="2307434754" sldId="259"/>
            <ac:picMk id="5" creationId="{73A720CF-CC12-30ED-D958-9989D05354EE}"/>
          </ac:picMkLst>
        </pc:picChg>
      </pc:sldChg>
      <pc:sldChg chg="delSp modSp del mod">
        <pc:chgData name="shwetha thallapelli" userId="42ee703c6ddaaebf" providerId="LiveId" clId="{276FD691-F741-4188-99CF-4BD04EFB3B36}" dt="2025-10-16T04:27:50.110" v="180" actId="2696"/>
        <pc:sldMkLst>
          <pc:docMk/>
          <pc:sldMk cId="30931461" sldId="260"/>
        </pc:sldMkLst>
        <pc:spChg chg="del mod">
          <ac:chgData name="shwetha thallapelli" userId="42ee703c6ddaaebf" providerId="LiveId" clId="{276FD691-F741-4188-99CF-4BD04EFB3B36}" dt="2025-10-16T04:15:23.430" v="66" actId="478"/>
          <ac:spMkLst>
            <pc:docMk/>
            <pc:sldMk cId="30931461" sldId="260"/>
            <ac:spMk id="2" creationId="{62B10A49-1E3A-65AB-3B9C-BD669043580B}"/>
          </ac:spMkLst>
        </pc:spChg>
        <pc:spChg chg="mod">
          <ac:chgData name="shwetha thallapelli" userId="42ee703c6ddaaebf" providerId="LiveId" clId="{276FD691-F741-4188-99CF-4BD04EFB3B36}" dt="2025-10-16T04:21:12.855" v="121" actId="6549"/>
          <ac:spMkLst>
            <pc:docMk/>
            <pc:sldMk cId="30931461" sldId="260"/>
            <ac:spMk id="3" creationId="{49C46516-6E73-B925-6AE9-2ED95A680B22}"/>
          </ac:spMkLst>
        </pc:spChg>
      </pc:sldChg>
      <pc:sldChg chg="addSp delSp modSp mod setBg delDesignElem">
        <pc:chgData name="shwetha thallapelli" userId="42ee703c6ddaaebf" providerId="LiveId" clId="{276FD691-F741-4188-99CF-4BD04EFB3B36}" dt="2025-10-16T05:33:59.045" v="234"/>
        <pc:sldMkLst>
          <pc:docMk/>
          <pc:sldMk cId="738318236" sldId="261"/>
        </pc:sldMkLst>
        <pc:spChg chg="mod">
          <ac:chgData name="shwetha thallapelli" userId="42ee703c6ddaaebf" providerId="LiveId" clId="{276FD691-F741-4188-99CF-4BD04EFB3B36}" dt="2025-10-16T05:26:18.638" v="195" actId="26606"/>
          <ac:spMkLst>
            <pc:docMk/>
            <pc:sldMk cId="738318236" sldId="261"/>
            <ac:spMk id="2" creationId="{F6023A56-30D0-AB8E-2D09-06D6FF23B376}"/>
          </ac:spMkLst>
        </pc:spChg>
        <pc:spChg chg="add del mod">
          <ac:chgData name="shwetha thallapelli" userId="42ee703c6ddaaebf" providerId="LiveId" clId="{276FD691-F741-4188-99CF-4BD04EFB3B36}" dt="2025-10-16T05:26:18.638" v="195" actId="26606"/>
          <ac:spMkLst>
            <pc:docMk/>
            <pc:sldMk cId="738318236" sldId="261"/>
            <ac:spMk id="3" creationId="{2D4FAFAC-E254-9941-7E0F-3C429DC09979}"/>
          </ac:spMkLst>
        </pc:spChg>
        <pc:spChg chg="add del">
          <ac:chgData name="shwetha thallapelli" userId="42ee703c6ddaaebf" providerId="LiveId" clId="{276FD691-F741-4188-99CF-4BD04EFB3B36}" dt="2025-10-16T05:29:10.033" v="209"/>
          <ac:spMkLst>
            <pc:docMk/>
            <pc:sldMk cId="738318236" sldId="261"/>
            <ac:spMk id="6" creationId="{738F59A4-4431-460D-8E49-6E65C189A566}"/>
          </ac:spMkLst>
        </pc:spChg>
        <pc:spChg chg="add del">
          <ac:chgData name="shwetha thallapelli" userId="42ee703c6ddaaebf" providerId="LiveId" clId="{276FD691-F741-4188-99CF-4BD04EFB3B36}" dt="2025-10-16T05:25:59.714" v="191" actId="26606"/>
          <ac:spMkLst>
            <pc:docMk/>
            <pc:sldMk cId="738318236" sldId="261"/>
            <ac:spMk id="9" creationId="{738F59A4-4431-460D-8E49-6E65C189A566}"/>
          </ac:spMkLst>
        </pc:spChg>
        <pc:grpChg chg="add del">
          <ac:chgData name="shwetha thallapelli" userId="42ee703c6ddaaebf" providerId="LiveId" clId="{276FD691-F741-4188-99CF-4BD04EFB3B36}" dt="2025-10-16T05:29:10.033" v="209"/>
          <ac:grpSpMkLst>
            <pc:docMk/>
            <pc:sldMk cId="738318236" sldId="261"/>
            <ac:grpSpMk id="7" creationId="{8A919B9C-5C01-47E4-B2F2-45F589208ABF}"/>
          </ac:grpSpMkLst>
        </pc:grpChg>
        <pc:grpChg chg="add del">
          <ac:chgData name="shwetha thallapelli" userId="42ee703c6ddaaebf" providerId="LiveId" clId="{276FD691-F741-4188-99CF-4BD04EFB3B36}" dt="2025-10-16T05:25:59.714" v="191" actId="26606"/>
          <ac:grpSpMkLst>
            <pc:docMk/>
            <pc:sldMk cId="738318236" sldId="261"/>
            <ac:grpSpMk id="11" creationId="{8A919B9C-5C01-47E4-B2F2-45F589208ABF}"/>
          </ac:grpSpMkLst>
        </pc:grpChg>
        <pc:graphicFrameChg chg="add del">
          <ac:chgData name="shwetha thallapelli" userId="42ee703c6ddaaebf" providerId="LiveId" clId="{276FD691-F741-4188-99CF-4BD04EFB3B36}" dt="2025-10-16T05:25:59.714" v="191" actId="26606"/>
          <ac:graphicFrameMkLst>
            <pc:docMk/>
            <pc:sldMk cId="738318236" sldId="261"/>
            <ac:graphicFrameMk id="5" creationId="{BD6A7C24-A74E-DFB8-457B-4F6C84A136C2}"/>
          </ac:graphicFrameMkLst>
        </pc:graphicFrameChg>
        <pc:graphicFrameChg chg="add mod modGraphic">
          <ac:chgData name="shwetha thallapelli" userId="42ee703c6ddaaebf" providerId="LiveId" clId="{276FD691-F741-4188-99CF-4BD04EFB3B36}" dt="2025-10-16T05:33:59.045" v="234"/>
          <ac:graphicFrameMkLst>
            <pc:docMk/>
            <pc:sldMk cId="738318236" sldId="261"/>
            <ac:graphicFrameMk id="8" creationId="{717159AE-8FBD-1AD8-8EF3-3F506536CFC7}"/>
          </ac:graphicFrameMkLst>
        </pc:graphicFrameChg>
      </pc:sldChg>
      <pc:sldChg chg="addSp delSp modSp mod setBg delDesignElem">
        <pc:chgData name="shwetha thallapelli" userId="42ee703c6ddaaebf" providerId="LiveId" clId="{276FD691-F741-4188-99CF-4BD04EFB3B36}" dt="2025-10-16T06:21:21.889" v="591"/>
        <pc:sldMkLst>
          <pc:docMk/>
          <pc:sldMk cId="445920170" sldId="262"/>
        </pc:sldMkLst>
        <pc:spChg chg="mod">
          <ac:chgData name="shwetha thallapelli" userId="42ee703c6ddaaebf" providerId="LiveId" clId="{276FD691-F741-4188-99CF-4BD04EFB3B36}" dt="2025-10-16T06:19:56.786" v="586" actId="27636"/>
          <ac:spMkLst>
            <pc:docMk/>
            <pc:sldMk cId="445920170" sldId="262"/>
            <ac:spMk id="2" creationId="{25F495BC-C6D0-434E-F1F6-0BBD57D21426}"/>
          </ac:spMkLst>
        </pc:spChg>
        <pc:spChg chg="add del mod">
          <ac:chgData name="shwetha thallapelli" userId="42ee703c6ddaaebf" providerId="LiveId" clId="{276FD691-F741-4188-99CF-4BD04EFB3B36}" dt="2025-10-16T05:27:30.461" v="200" actId="26606"/>
          <ac:spMkLst>
            <pc:docMk/>
            <pc:sldMk cId="445920170" sldId="262"/>
            <ac:spMk id="3" creationId="{EF2C5844-1FB7-7960-9EDB-34A030299BDE}"/>
          </ac:spMkLst>
        </pc:spChg>
        <pc:spChg chg="add del">
          <ac:chgData name="shwetha thallapelli" userId="42ee703c6ddaaebf" providerId="LiveId" clId="{276FD691-F741-4188-99CF-4BD04EFB3B36}" dt="2025-10-16T05:28:03.635" v="203" actId="26606"/>
          <ac:spMkLst>
            <pc:docMk/>
            <pc:sldMk cId="445920170" sldId="262"/>
            <ac:spMk id="8" creationId="{8B9AA7C6-5E5A-498E-A6DF-A943376E09BC}"/>
          </ac:spMkLst>
        </pc:spChg>
        <pc:spChg chg="add del">
          <ac:chgData name="shwetha thallapelli" userId="42ee703c6ddaaebf" providerId="LiveId" clId="{276FD691-F741-4188-99CF-4BD04EFB3B36}" dt="2025-10-16T05:28:03.635" v="203" actId="26606"/>
          <ac:spMkLst>
            <pc:docMk/>
            <pc:sldMk cId="445920170" sldId="262"/>
            <ac:spMk id="9" creationId="{EF2C5844-1FB7-7960-9EDB-34A030299BDE}"/>
          </ac:spMkLst>
        </pc:spChg>
        <pc:spChg chg="add del">
          <ac:chgData name="shwetha thallapelli" userId="42ee703c6ddaaebf" providerId="LiveId" clId="{276FD691-F741-4188-99CF-4BD04EFB3B36}" dt="2025-10-16T05:28:03.635" v="203" actId="26606"/>
          <ac:spMkLst>
            <pc:docMk/>
            <pc:sldMk cId="445920170" sldId="262"/>
            <ac:spMk id="14" creationId="{81E140AE-0ABF-47C8-BF32-7D2F0CF2BA44}"/>
          </ac:spMkLst>
        </pc:spChg>
        <pc:spChg chg="add del">
          <ac:chgData name="shwetha thallapelli" userId="42ee703c6ddaaebf" providerId="LiveId" clId="{276FD691-F741-4188-99CF-4BD04EFB3B36}" dt="2025-10-16T05:28:03.635" v="203" actId="26606"/>
          <ac:spMkLst>
            <pc:docMk/>
            <pc:sldMk cId="445920170" sldId="262"/>
            <ac:spMk id="16" creationId="{CBC4F608-B4B8-48C3-9572-C0F061B1CD99}"/>
          </ac:spMkLst>
        </pc:spChg>
        <pc:spChg chg="add del">
          <ac:chgData name="shwetha thallapelli" userId="42ee703c6ddaaebf" providerId="LiveId" clId="{276FD691-F741-4188-99CF-4BD04EFB3B36}" dt="2025-10-16T05:29:10.033" v="209"/>
          <ac:spMkLst>
            <pc:docMk/>
            <pc:sldMk cId="445920170" sldId="262"/>
            <ac:spMk id="21" creationId="{87BF42CA-AD55-48B4-8949-C4DCA60A6AEE}"/>
          </ac:spMkLst>
        </pc:spChg>
        <pc:spChg chg="add del">
          <ac:chgData name="shwetha thallapelli" userId="42ee703c6ddaaebf" providerId="LiveId" clId="{276FD691-F741-4188-99CF-4BD04EFB3B36}" dt="2025-10-16T05:28:03.620" v="202" actId="26606"/>
          <ac:spMkLst>
            <pc:docMk/>
            <pc:sldMk cId="445920170" sldId="262"/>
            <ac:spMk id="23" creationId="{E51BA4DF-2BD4-4EC2-B1DB-B27C8AC71864}"/>
          </ac:spMkLst>
        </pc:spChg>
        <pc:spChg chg="add del">
          <ac:chgData name="shwetha thallapelli" userId="42ee703c6ddaaebf" providerId="LiveId" clId="{276FD691-F741-4188-99CF-4BD04EFB3B36}" dt="2025-10-16T05:29:10.033" v="209"/>
          <ac:spMkLst>
            <pc:docMk/>
            <pc:sldMk cId="445920170" sldId="262"/>
            <ac:spMk id="31" creationId="{66AE1D3D-3106-4CB2-AA7C-0C1642AC0F2E}"/>
          </ac:spMkLst>
        </pc:spChg>
        <pc:spChg chg="add del">
          <ac:chgData name="shwetha thallapelli" userId="42ee703c6ddaaebf" providerId="LiveId" clId="{276FD691-F741-4188-99CF-4BD04EFB3B36}" dt="2025-10-16T05:28:16.226" v="204" actId="26606"/>
          <ac:spMkLst>
            <pc:docMk/>
            <pc:sldMk cId="445920170" sldId="262"/>
            <ac:spMk id="32" creationId="{EF2C5844-1FB7-7960-9EDB-34A030299BDE}"/>
          </ac:spMkLst>
        </pc:spChg>
        <pc:spChg chg="add del">
          <ac:chgData name="shwetha thallapelli" userId="42ee703c6ddaaebf" providerId="LiveId" clId="{276FD691-F741-4188-99CF-4BD04EFB3B36}" dt="2025-10-16T05:34:34.208" v="236"/>
          <ac:spMkLst>
            <pc:docMk/>
            <pc:sldMk cId="445920170" sldId="262"/>
            <ac:spMk id="39" creationId="{6C4028FD-8BAA-4A19-BFDE-594D991B7552}"/>
          </ac:spMkLst>
        </pc:spChg>
        <pc:grpChg chg="add del">
          <ac:chgData name="shwetha thallapelli" userId="42ee703c6ddaaebf" providerId="LiveId" clId="{276FD691-F741-4188-99CF-4BD04EFB3B36}" dt="2025-10-16T05:28:03.635" v="203" actId="26606"/>
          <ac:grpSpMkLst>
            <pc:docMk/>
            <pc:sldMk cId="445920170" sldId="262"/>
            <ac:grpSpMk id="10" creationId="{83EAB11A-76F7-48F4-9B4F-5BFDF4BF9670}"/>
          </ac:grpSpMkLst>
        </pc:grpChg>
        <pc:grpChg chg="add del">
          <ac:chgData name="shwetha thallapelli" userId="42ee703c6ddaaebf" providerId="LiveId" clId="{276FD691-F741-4188-99CF-4BD04EFB3B36}" dt="2025-10-16T05:29:10.033" v="209"/>
          <ac:grpSpMkLst>
            <pc:docMk/>
            <pc:sldMk cId="445920170" sldId="262"/>
            <ac:grpSpMk id="25" creationId="{0A31B6AF-B711-4CDB-8C2B-16E963DDC4C5}"/>
          </ac:grpSpMkLst>
        </pc:grpChg>
        <pc:graphicFrameChg chg="add del">
          <ac:chgData name="shwetha thallapelli" userId="42ee703c6ddaaebf" providerId="LiveId" clId="{276FD691-F741-4188-99CF-4BD04EFB3B36}" dt="2025-10-16T05:26:01.118" v="192" actId="26606"/>
          <ac:graphicFrameMkLst>
            <pc:docMk/>
            <pc:sldMk cId="445920170" sldId="262"/>
            <ac:graphicFrameMk id="5" creationId="{A824F59F-8801-7166-6E2C-36C921DC7B9C}"/>
          </ac:graphicFrameMkLst>
        </pc:graphicFrameChg>
        <pc:graphicFrameChg chg="add del">
          <ac:chgData name="shwetha thallapelli" userId="42ee703c6ddaaebf" providerId="LiveId" clId="{276FD691-F741-4188-99CF-4BD04EFB3B36}" dt="2025-10-16T05:27:30.437" v="199" actId="26606"/>
          <ac:graphicFrameMkLst>
            <pc:docMk/>
            <pc:sldMk cId="445920170" sldId="262"/>
            <ac:graphicFrameMk id="6" creationId="{E4D3C39B-0490-00AC-356E-5EA42D71188C}"/>
          </ac:graphicFrameMkLst>
        </pc:graphicFrameChg>
        <pc:graphicFrameChg chg="add del">
          <ac:chgData name="shwetha thallapelli" userId="42ee703c6ddaaebf" providerId="LiveId" clId="{276FD691-F741-4188-99CF-4BD04EFB3B36}" dt="2025-10-16T05:28:03.620" v="202" actId="26606"/>
          <ac:graphicFrameMkLst>
            <pc:docMk/>
            <pc:sldMk cId="445920170" sldId="262"/>
            <ac:graphicFrameMk id="18" creationId="{896FC159-413B-0FDA-181D-9152537998BE}"/>
          </ac:graphicFrameMkLst>
        </pc:graphicFrameChg>
        <pc:graphicFrameChg chg="add mod modGraphic">
          <ac:chgData name="shwetha thallapelli" userId="42ee703c6ddaaebf" providerId="LiveId" clId="{276FD691-F741-4188-99CF-4BD04EFB3B36}" dt="2025-10-16T06:21:21.889" v="591"/>
          <ac:graphicFrameMkLst>
            <pc:docMk/>
            <pc:sldMk cId="445920170" sldId="262"/>
            <ac:graphicFrameMk id="34" creationId="{E596A099-FA22-DA93-6E70-E0EAECBB4107}"/>
          </ac:graphicFrameMkLst>
        </pc:graphicFrameChg>
        <pc:picChg chg="add del">
          <ac:chgData name="shwetha thallapelli" userId="42ee703c6ddaaebf" providerId="LiveId" clId="{276FD691-F741-4188-99CF-4BD04EFB3B36}" dt="2025-10-16T05:28:03.620" v="202" actId="26606"/>
          <ac:picMkLst>
            <pc:docMk/>
            <pc:sldMk cId="445920170" sldId="262"/>
            <ac:picMk id="19" creationId="{E745A35F-8C33-013B-04AF-5CD5B04E5DC0}"/>
          </ac:picMkLst>
        </pc:picChg>
      </pc:sldChg>
      <pc:sldChg chg="addSp delSp modSp mod setBg addAnim delAnim setClrOvrMap delDesignElem">
        <pc:chgData name="shwetha thallapelli" userId="42ee703c6ddaaebf" providerId="LiveId" clId="{276FD691-F741-4188-99CF-4BD04EFB3B36}" dt="2025-10-16T09:53:29.739" v="1485"/>
        <pc:sldMkLst>
          <pc:docMk/>
          <pc:sldMk cId="2937119612" sldId="263"/>
        </pc:sldMkLst>
        <pc:spChg chg="mod ord">
          <ac:chgData name="shwetha thallapelli" userId="42ee703c6ddaaebf" providerId="LiveId" clId="{276FD691-F741-4188-99CF-4BD04EFB3B36}" dt="2025-10-16T09:53:29.734" v="1484" actId="26606"/>
          <ac:spMkLst>
            <pc:docMk/>
            <pc:sldMk cId="2937119612" sldId="263"/>
            <ac:spMk id="2" creationId="{C48BC000-81BC-97AA-1365-3BC4A78D7478}"/>
          </ac:spMkLst>
        </pc:spChg>
        <pc:spChg chg="del mod">
          <ac:chgData name="shwetha thallapelli" userId="42ee703c6ddaaebf" providerId="LiveId" clId="{276FD691-F741-4188-99CF-4BD04EFB3B36}" dt="2025-10-16T05:23:49.876" v="182" actId="478"/>
          <ac:spMkLst>
            <pc:docMk/>
            <pc:sldMk cId="2937119612" sldId="263"/>
            <ac:spMk id="3" creationId="{370C5D5F-6491-AD8E-D85D-A892EF839B05}"/>
          </ac:spMkLst>
        </pc:spChg>
        <pc:spChg chg="add del mod">
          <ac:chgData name="shwetha thallapelli" userId="42ee703c6ddaaebf" providerId="LiveId" clId="{276FD691-F741-4188-99CF-4BD04EFB3B36}" dt="2025-10-16T05:23:56.745" v="183" actId="478"/>
          <ac:spMkLst>
            <pc:docMk/>
            <pc:sldMk cId="2937119612" sldId="263"/>
            <ac:spMk id="5" creationId="{C3BA9DF4-E0AC-9277-58CD-4FCDF87A59CA}"/>
          </ac:spMkLst>
        </pc:spChg>
        <pc:spChg chg="add del">
          <ac:chgData name="shwetha thallapelli" userId="42ee703c6ddaaebf" providerId="LiveId" clId="{276FD691-F741-4188-99CF-4BD04EFB3B36}" dt="2025-10-16T05:26:02.338" v="193" actId="26606"/>
          <ac:spMkLst>
            <pc:docMk/>
            <pc:sldMk cId="2937119612" sldId="263"/>
            <ac:spMk id="7" creationId="{943CAA20-3569-4189-9E48-239A229A86CA}"/>
          </ac:spMkLst>
        </pc:spChg>
        <pc:spChg chg="add del">
          <ac:chgData name="shwetha thallapelli" userId="42ee703c6ddaaebf" providerId="LiveId" clId="{276FD691-F741-4188-99CF-4BD04EFB3B36}" dt="2025-10-16T05:34:46.016" v="238" actId="26606"/>
          <ac:spMkLst>
            <pc:docMk/>
            <pc:sldMk cId="2937119612" sldId="263"/>
            <ac:spMk id="8" creationId="{E91DC736-0EF8-4F87-9146-EBF1D2EE4D3D}"/>
          </ac:spMkLst>
        </pc:spChg>
        <pc:spChg chg="add del">
          <ac:chgData name="shwetha thallapelli" userId="42ee703c6ddaaebf" providerId="LiveId" clId="{276FD691-F741-4188-99CF-4BD04EFB3B36}" dt="2025-10-16T05:26:02.338" v="193" actId="26606"/>
          <ac:spMkLst>
            <pc:docMk/>
            <pc:sldMk cId="2937119612" sldId="263"/>
            <ac:spMk id="9" creationId="{DA542B6D-E775-4832-91DC-2D20F857813A}"/>
          </ac:spMkLst>
        </pc:spChg>
        <pc:spChg chg="add del">
          <ac:chgData name="shwetha thallapelli" userId="42ee703c6ddaaebf" providerId="LiveId" clId="{276FD691-F741-4188-99CF-4BD04EFB3B36}" dt="2025-10-16T05:34:46.016" v="238" actId="26606"/>
          <ac:spMkLst>
            <pc:docMk/>
            <pc:sldMk cId="2937119612" sldId="263"/>
            <ac:spMk id="10" creationId="{097CD68E-23E3-4007-8847-CD0944C4F7BE}"/>
          </ac:spMkLst>
        </pc:spChg>
        <pc:spChg chg="add del">
          <ac:chgData name="shwetha thallapelli" userId="42ee703c6ddaaebf" providerId="LiveId" clId="{276FD691-F741-4188-99CF-4BD04EFB3B36}" dt="2025-10-16T06:08:54.081" v="495" actId="26606"/>
          <ac:spMkLst>
            <pc:docMk/>
            <pc:sldMk cId="2937119612" sldId="263"/>
            <ac:spMk id="11" creationId="{6016219D-510E-4184-9090-6D5578A87BD1}"/>
          </ac:spMkLst>
        </pc:spChg>
        <pc:spChg chg="add del">
          <ac:chgData name="shwetha thallapelli" userId="42ee703c6ddaaebf" providerId="LiveId" clId="{276FD691-F741-4188-99CF-4BD04EFB3B36}" dt="2025-10-16T05:34:46.016" v="238" actId="26606"/>
          <ac:spMkLst>
            <pc:docMk/>
            <pc:sldMk cId="2937119612" sldId="263"/>
            <ac:spMk id="12" creationId="{AF2F604E-43BE-4DC3-B983-E071523364F8}"/>
          </ac:spMkLst>
        </pc:spChg>
        <pc:spChg chg="add del">
          <ac:chgData name="shwetha thallapelli" userId="42ee703c6ddaaebf" providerId="LiveId" clId="{276FD691-F741-4188-99CF-4BD04EFB3B36}" dt="2025-10-16T06:08:54.081" v="495" actId="26606"/>
          <ac:spMkLst>
            <pc:docMk/>
            <pc:sldMk cId="2937119612" sldId="263"/>
            <ac:spMk id="13" creationId="{AFF4A713-7B75-4B21-90D7-5AB19547C728}"/>
          </ac:spMkLst>
        </pc:spChg>
        <pc:spChg chg="add del">
          <ac:chgData name="shwetha thallapelli" userId="42ee703c6ddaaebf" providerId="LiveId" clId="{276FD691-F741-4188-99CF-4BD04EFB3B36}" dt="2025-10-16T05:34:46.016" v="238" actId="26606"/>
          <ac:spMkLst>
            <pc:docMk/>
            <pc:sldMk cId="2937119612" sldId="263"/>
            <ac:spMk id="14" creationId="{08C9B587-E65E-4B52-B37C-ABEBB6E87928}"/>
          </ac:spMkLst>
        </pc:spChg>
        <pc:spChg chg="add del">
          <ac:chgData name="shwetha thallapelli" userId="42ee703c6ddaaebf" providerId="LiveId" clId="{276FD691-F741-4188-99CF-4BD04EFB3B36}" dt="2025-10-16T06:08:54.081" v="495" actId="26606"/>
          <ac:spMkLst>
            <pc:docMk/>
            <pc:sldMk cId="2937119612" sldId="263"/>
            <ac:spMk id="15" creationId="{DC631C0B-6DA6-4E57-8231-CE32B3434A7E}"/>
          </ac:spMkLst>
        </pc:spChg>
        <pc:spChg chg="add del">
          <ac:chgData name="shwetha thallapelli" userId="42ee703c6ddaaebf" providerId="LiveId" clId="{276FD691-F741-4188-99CF-4BD04EFB3B36}" dt="2025-10-16T06:08:54.081" v="495" actId="26606"/>
          <ac:spMkLst>
            <pc:docMk/>
            <pc:sldMk cId="2937119612" sldId="263"/>
            <ac:spMk id="16" creationId="{6F5A5072-7B47-4D32-B52A-4EBBF590B8A5}"/>
          </ac:spMkLst>
        </pc:spChg>
        <pc:spChg chg="add del">
          <ac:chgData name="shwetha thallapelli" userId="42ee703c6ddaaebf" providerId="LiveId" clId="{276FD691-F741-4188-99CF-4BD04EFB3B36}" dt="2025-10-16T06:08:54.081" v="495" actId="26606"/>
          <ac:spMkLst>
            <pc:docMk/>
            <pc:sldMk cId="2937119612" sldId="263"/>
            <ac:spMk id="17" creationId="{C29501E6-A978-4A61-9689-9085AF97A53A}"/>
          </ac:spMkLst>
        </pc:spChg>
        <pc:spChg chg="add del">
          <ac:chgData name="shwetha thallapelli" userId="42ee703c6ddaaebf" providerId="LiveId" clId="{276FD691-F741-4188-99CF-4BD04EFB3B36}" dt="2025-10-16T06:08:54.081" v="495" actId="26606"/>
          <ac:spMkLst>
            <pc:docMk/>
            <pc:sldMk cId="2937119612" sldId="263"/>
            <ac:spMk id="18" creationId="{9715DAF0-AE1B-46C9-8A6B-DB2AA05AB91D}"/>
          </ac:spMkLst>
        </pc:spChg>
        <pc:spChg chg="add del">
          <ac:chgData name="shwetha thallapelli" userId="42ee703c6ddaaebf" providerId="LiveId" clId="{276FD691-F741-4188-99CF-4BD04EFB3B36}" dt="2025-10-16T06:08:54.052" v="494" actId="26606"/>
          <ac:spMkLst>
            <pc:docMk/>
            <pc:sldMk cId="2937119612" sldId="263"/>
            <ac:spMk id="21" creationId="{66B332A4-D438-4773-A77F-5ED49A448D9D}"/>
          </ac:spMkLst>
        </pc:spChg>
        <pc:spChg chg="add del">
          <ac:chgData name="shwetha thallapelli" userId="42ee703c6ddaaebf" providerId="LiveId" clId="{276FD691-F741-4188-99CF-4BD04EFB3B36}" dt="2025-10-16T06:08:54.052" v="494" actId="26606"/>
          <ac:spMkLst>
            <pc:docMk/>
            <pc:sldMk cId="2937119612" sldId="263"/>
            <ac:spMk id="22" creationId="{DF9AD32D-FF05-44F4-BD4D-9CEE89B71EB9}"/>
          </ac:spMkLst>
        </pc:spChg>
        <pc:spChg chg="add del">
          <ac:chgData name="shwetha thallapelli" userId="42ee703c6ddaaebf" providerId="LiveId" clId="{276FD691-F741-4188-99CF-4BD04EFB3B36}" dt="2025-10-16T05:35:48.424" v="241" actId="26606"/>
          <ac:spMkLst>
            <pc:docMk/>
            <pc:sldMk cId="2937119612" sldId="263"/>
            <ac:spMk id="23" creationId="{9095C1F4-AE7F-44E4-8693-40D3D6831140}"/>
          </ac:spMkLst>
        </pc:spChg>
        <pc:spChg chg="add del">
          <ac:chgData name="shwetha thallapelli" userId="42ee703c6ddaaebf" providerId="LiveId" clId="{276FD691-F741-4188-99CF-4BD04EFB3B36}" dt="2025-10-16T05:37:03.342" v="259" actId="26606"/>
          <ac:spMkLst>
            <pc:docMk/>
            <pc:sldMk cId="2937119612" sldId="263"/>
            <ac:spMk id="24" creationId="{EB0222B5-B739-82A9-5CCC-C5585AE12A69}"/>
          </ac:spMkLst>
        </pc:spChg>
        <pc:spChg chg="add del">
          <ac:chgData name="shwetha thallapelli" userId="42ee703c6ddaaebf" providerId="LiveId" clId="{276FD691-F741-4188-99CF-4BD04EFB3B36}" dt="2025-10-16T05:37:07.690" v="262" actId="26606"/>
          <ac:spMkLst>
            <pc:docMk/>
            <pc:sldMk cId="2937119612" sldId="263"/>
            <ac:spMk id="26" creationId="{F92CB243-67C5-E304-31A0-4D7D607BAFBA}"/>
          </ac:spMkLst>
        </pc:spChg>
        <pc:spChg chg="add del">
          <ac:chgData name="shwetha thallapelli" userId="42ee703c6ddaaebf" providerId="LiveId" clId="{276FD691-F741-4188-99CF-4BD04EFB3B36}" dt="2025-10-16T05:35:48.424" v="241" actId="26606"/>
          <ac:spMkLst>
            <pc:docMk/>
            <pc:sldMk cId="2937119612" sldId="263"/>
            <ac:spMk id="29" creationId="{871AEA07-1E14-44B4-8E55-64EF049CD66F}"/>
          </ac:spMkLst>
        </pc:spChg>
        <pc:spChg chg="add del">
          <ac:chgData name="shwetha thallapelli" userId="42ee703c6ddaaebf" providerId="LiveId" clId="{276FD691-F741-4188-99CF-4BD04EFB3B36}" dt="2025-10-16T05:36:34.487" v="248" actId="26606"/>
          <ac:spMkLst>
            <pc:docMk/>
            <pc:sldMk cId="2937119612" sldId="263"/>
            <ac:spMk id="30" creationId="{7653717E-6F8C-43E0-9893-C03AE87D18D6}"/>
          </ac:spMkLst>
        </pc:spChg>
        <pc:spChg chg="add del">
          <ac:chgData name="shwetha thallapelli" userId="42ee703c6ddaaebf" providerId="LiveId" clId="{276FD691-F741-4188-99CF-4BD04EFB3B36}" dt="2025-10-16T05:36:34.487" v="248" actId="26606"/>
          <ac:spMkLst>
            <pc:docMk/>
            <pc:sldMk cId="2937119612" sldId="263"/>
            <ac:spMk id="32" creationId="{35BB14B4-EC3F-47C7-9AF3-B0E017B75C42}"/>
          </ac:spMkLst>
        </pc:spChg>
        <pc:spChg chg="add del">
          <ac:chgData name="shwetha thallapelli" userId="42ee703c6ddaaebf" providerId="LiveId" clId="{276FD691-F741-4188-99CF-4BD04EFB3B36}" dt="2025-10-16T06:10:07.963" v="499"/>
          <ac:spMkLst>
            <pc:docMk/>
            <pc:sldMk cId="2937119612" sldId="263"/>
            <ac:spMk id="33" creationId="{676A1B86-DC99-46B9-B5AA-A7E928EA9CF7}"/>
          </ac:spMkLst>
        </pc:spChg>
        <pc:spChg chg="add del">
          <ac:chgData name="shwetha thallapelli" userId="42ee703c6ddaaebf" providerId="LiveId" clId="{276FD691-F741-4188-99CF-4BD04EFB3B36}" dt="2025-10-16T06:10:07.963" v="499"/>
          <ac:spMkLst>
            <pc:docMk/>
            <pc:sldMk cId="2937119612" sldId="263"/>
            <ac:spMk id="34" creationId="{E9304FFE-74E9-4316-B822-F35A685E2D09}"/>
          </ac:spMkLst>
        </pc:spChg>
        <pc:spChg chg="add del">
          <ac:chgData name="shwetha thallapelli" userId="42ee703c6ddaaebf" providerId="LiveId" clId="{276FD691-F741-4188-99CF-4BD04EFB3B36}" dt="2025-10-16T05:35:58.753" v="243" actId="26606"/>
          <ac:spMkLst>
            <pc:docMk/>
            <pc:sldMk cId="2937119612" sldId="263"/>
            <ac:spMk id="35" creationId="{1EADCAF8-8823-4E89-8612-21029831A4B2}"/>
          </ac:spMkLst>
        </pc:spChg>
        <pc:spChg chg="add del">
          <ac:chgData name="shwetha thallapelli" userId="42ee703c6ddaaebf" providerId="LiveId" clId="{276FD691-F741-4188-99CF-4BD04EFB3B36}" dt="2025-10-16T05:35:58.753" v="243" actId="26606"/>
          <ac:spMkLst>
            <pc:docMk/>
            <pc:sldMk cId="2937119612" sldId="263"/>
            <ac:spMk id="36" creationId="{28CA07B2-0819-4B62-9425-7A52BBDD7070}"/>
          </ac:spMkLst>
        </pc:spChg>
        <pc:spChg chg="add del">
          <ac:chgData name="shwetha thallapelli" userId="42ee703c6ddaaebf" providerId="LiveId" clId="{276FD691-F741-4188-99CF-4BD04EFB3B36}" dt="2025-10-16T05:36:16.900" v="246" actId="26606"/>
          <ac:spMkLst>
            <pc:docMk/>
            <pc:sldMk cId="2937119612" sldId="263"/>
            <ac:spMk id="40" creationId="{54A6836E-C603-43CB-9DA7-89D8E3FA3838}"/>
          </ac:spMkLst>
        </pc:spChg>
        <pc:spChg chg="add del">
          <ac:chgData name="shwetha thallapelli" userId="42ee703c6ddaaebf" providerId="LiveId" clId="{276FD691-F741-4188-99CF-4BD04EFB3B36}" dt="2025-10-16T05:36:16.900" v="246" actId="26606"/>
          <ac:spMkLst>
            <pc:docMk/>
            <pc:sldMk cId="2937119612" sldId="263"/>
            <ac:spMk id="41" creationId="{296007DD-F9BF-4F0F-B8C6-C514B2841971}"/>
          </ac:spMkLst>
        </pc:spChg>
        <pc:spChg chg="add del">
          <ac:chgData name="shwetha thallapelli" userId="42ee703c6ddaaebf" providerId="LiveId" clId="{276FD691-F741-4188-99CF-4BD04EFB3B36}" dt="2025-10-16T09:53:29.701" v="1483" actId="26606"/>
          <ac:spMkLst>
            <pc:docMk/>
            <pc:sldMk cId="2937119612" sldId="263"/>
            <ac:spMk id="43" creationId="{B194C8E3-B074-4E1C-8532-1B7ABC105D6F}"/>
          </ac:spMkLst>
        </pc:spChg>
        <pc:spChg chg="add del">
          <ac:chgData name="shwetha thallapelli" userId="42ee703c6ddaaebf" providerId="LiveId" clId="{276FD691-F741-4188-99CF-4BD04EFB3B36}" dt="2025-10-16T09:53:29.701" v="1483" actId="26606"/>
          <ac:spMkLst>
            <pc:docMk/>
            <pc:sldMk cId="2937119612" sldId="263"/>
            <ac:spMk id="45" creationId="{60145CC7-F654-4CB6-A1D6-8357BB7A2164}"/>
          </ac:spMkLst>
        </pc:spChg>
        <pc:spChg chg="add del">
          <ac:chgData name="shwetha thallapelli" userId="42ee703c6ddaaebf" providerId="LiveId" clId="{276FD691-F741-4188-99CF-4BD04EFB3B36}" dt="2025-10-16T05:36:34.487" v="248" actId="26606"/>
          <ac:spMkLst>
            <pc:docMk/>
            <pc:sldMk cId="2937119612" sldId="263"/>
            <ac:spMk id="52" creationId="{8E2CC403-21CD-41DF-BAC4-329D7FF03C5C}"/>
          </ac:spMkLst>
        </pc:spChg>
        <pc:spChg chg="add del">
          <ac:chgData name="shwetha thallapelli" userId="42ee703c6ddaaebf" providerId="LiveId" clId="{276FD691-F741-4188-99CF-4BD04EFB3B36}" dt="2025-10-16T05:36:37.963" v="250" actId="26606"/>
          <ac:spMkLst>
            <pc:docMk/>
            <pc:sldMk cId="2937119612" sldId="263"/>
            <ac:spMk id="56" creationId="{9566348D-5E23-404C-A495-618E4EAA822E}"/>
          </ac:spMkLst>
        </pc:spChg>
        <pc:spChg chg="add del">
          <ac:chgData name="shwetha thallapelli" userId="42ee703c6ddaaebf" providerId="LiveId" clId="{276FD691-F741-4188-99CF-4BD04EFB3B36}" dt="2025-10-16T05:36:37.963" v="250" actId="26606"/>
          <ac:spMkLst>
            <pc:docMk/>
            <pc:sldMk cId="2937119612" sldId="263"/>
            <ac:spMk id="57" creationId="{1525EE0A-A779-481E-A750-AD22CD1A020E}"/>
          </ac:spMkLst>
        </pc:spChg>
        <pc:spChg chg="add">
          <ac:chgData name="shwetha thallapelli" userId="42ee703c6ddaaebf" providerId="LiveId" clId="{276FD691-F741-4188-99CF-4BD04EFB3B36}" dt="2025-10-16T09:53:29.734" v="1484" actId="26606"/>
          <ac:spMkLst>
            <pc:docMk/>
            <pc:sldMk cId="2937119612" sldId="263"/>
            <ac:spMk id="60" creationId="{67B6DCAE-0425-4FDF-9797-30E57B472F68}"/>
          </ac:spMkLst>
        </pc:spChg>
        <pc:spChg chg="add">
          <ac:chgData name="shwetha thallapelli" userId="42ee703c6ddaaebf" providerId="LiveId" clId="{276FD691-F741-4188-99CF-4BD04EFB3B36}" dt="2025-10-16T09:53:29.734" v="1484" actId="26606"/>
          <ac:spMkLst>
            <pc:docMk/>
            <pc:sldMk cId="2937119612" sldId="263"/>
            <ac:spMk id="61" creationId="{1AE2FDE4-8ECB-4D0B-B871-D4EE526064C4}"/>
          </ac:spMkLst>
        </pc:spChg>
        <pc:spChg chg="add del">
          <ac:chgData name="shwetha thallapelli" userId="42ee703c6ddaaebf" providerId="LiveId" clId="{276FD691-F741-4188-99CF-4BD04EFB3B36}" dt="2025-10-16T05:36:41.017" v="252" actId="26606"/>
          <ac:spMkLst>
            <pc:docMk/>
            <pc:sldMk cId="2937119612" sldId="263"/>
            <ac:spMk id="62" creationId="{C7D023E4-8DE1-436E-9847-ED6A4B4B04FD}"/>
          </ac:spMkLst>
        </pc:spChg>
        <pc:spChg chg="add del">
          <ac:chgData name="shwetha thallapelli" userId="42ee703c6ddaaebf" providerId="LiveId" clId="{276FD691-F741-4188-99CF-4BD04EFB3B36}" dt="2025-10-16T05:36:41.017" v="252" actId="26606"/>
          <ac:spMkLst>
            <pc:docMk/>
            <pc:sldMk cId="2937119612" sldId="263"/>
            <ac:spMk id="63" creationId="{63C1F321-BB96-4700-B3CE-1A6156067F44}"/>
          </ac:spMkLst>
        </pc:spChg>
        <pc:spChg chg="add del">
          <ac:chgData name="shwetha thallapelli" userId="42ee703c6ddaaebf" providerId="LiveId" clId="{276FD691-F741-4188-99CF-4BD04EFB3B36}" dt="2025-10-16T05:36:48.436" v="254" actId="26606"/>
          <ac:spMkLst>
            <pc:docMk/>
            <pc:sldMk cId="2937119612" sldId="263"/>
            <ac:spMk id="72" creationId="{FEC7823C-FDD6-429C-986C-063FDEBF9EAA}"/>
          </ac:spMkLst>
        </pc:spChg>
        <pc:spChg chg="add del">
          <ac:chgData name="shwetha thallapelli" userId="42ee703c6ddaaebf" providerId="LiveId" clId="{276FD691-F741-4188-99CF-4BD04EFB3B36}" dt="2025-10-16T05:36:48.436" v="254" actId="26606"/>
          <ac:spMkLst>
            <pc:docMk/>
            <pc:sldMk cId="2937119612" sldId="263"/>
            <ac:spMk id="73" creationId="{9CF7FE1C-8BC5-4B0C-A2BC-93AB72C90FDD}"/>
          </ac:spMkLst>
        </pc:spChg>
        <pc:spChg chg="add del">
          <ac:chgData name="shwetha thallapelli" userId="42ee703c6ddaaebf" providerId="LiveId" clId="{276FD691-F741-4188-99CF-4BD04EFB3B36}" dt="2025-10-16T05:36:48.436" v="254" actId="26606"/>
          <ac:spMkLst>
            <pc:docMk/>
            <pc:sldMk cId="2937119612" sldId="263"/>
            <ac:spMk id="74" creationId="{B0651F5E-0457-4065-ACB2-8B81590C204B}"/>
          </ac:spMkLst>
        </pc:spChg>
        <pc:spChg chg="add del">
          <ac:chgData name="shwetha thallapelli" userId="42ee703c6ddaaebf" providerId="LiveId" clId="{276FD691-F741-4188-99CF-4BD04EFB3B36}" dt="2025-10-16T05:37:01.289" v="256" actId="26606"/>
          <ac:spMkLst>
            <pc:docMk/>
            <pc:sldMk cId="2937119612" sldId="263"/>
            <ac:spMk id="76" creationId="{94DFFEBA-4C68-48E5-8B17-328CB58A9B9D}"/>
          </ac:spMkLst>
        </pc:spChg>
        <pc:spChg chg="add del">
          <ac:chgData name="shwetha thallapelli" userId="42ee703c6ddaaebf" providerId="LiveId" clId="{276FD691-F741-4188-99CF-4BD04EFB3B36}" dt="2025-10-16T05:37:01.289" v="256" actId="26606"/>
          <ac:spMkLst>
            <pc:docMk/>
            <pc:sldMk cId="2937119612" sldId="263"/>
            <ac:spMk id="79" creationId="{59EAD2C6-89D0-435B-9B8C-E3240DEABD6D}"/>
          </ac:spMkLst>
        </pc:spChg>
        <pc:spChg chg="add del">
          <ac:chgData name="shwetha thallapelli" userId="42ee703c6ddaaebf" providerId="LiveId" clId="{276FD691-F741-4188-99CF-4BD04EFB3B36}" dt="2025-10-16T05:37:03.342" v="259" actId="26606"/>
          <ac:spMkLst>
            <pc:docMk/>
            <pc:sldMk cId="2937119612" sldId="263"/>
            <ac:spMk id="81" creationId="{5BE23E75-E7E9-4D9F-6D25-5512363F8621}"/>
          </ac:spMkLst>
        </pc:spChg>
        <pc:spChg chg="add del">
          <ac:chgData name="shwetha thallapelli" userId="42ee703c6ddaaebf" providerId="LiveId" clId="{276FD691-F741-4188-99CF-4BD04EFB3B36}" dt="2025-10-16T05:37:07.690" v="262" actId="26606"/>
          <ac:spMkLst>
            <pc:docMk/>
            <pc:sldMk cId="2937119612" sldId="263"/>
            <ac:spMk id="84" creationId="{4D60F200-5EB0-B223-2439-C96C67F0FEE1}"/>
          </ac:spMkLst>
        </pc:spChg>
        <pc:spChg chg="add del">
          <ac:chgData name="shwetha thallapelli" userId="42ee703c6ddaaebf" providerId="LiveId" clId="{276FD691-F741-4188-99CF-4BD04EFB3B36}" dt="2025-10-16T05:37:07.690" v="262" actId="26606"/>
          <ac:spMkLst>
            <pc:docMk/>
            <pc:sldMk cId="2937119612" sldId="263"/>
            <ac:spMk id="85" creationId="{11A95761-C93E-94BF-087D-D2A823789EAB}"/>
          </ac:spMkLst>
        </pc:spChg>
        <pc:spChg chg="add del">
          <ac:chgData name="shwetha thallapelli" userId="42ee703c6ddaaebf" providerId="LiveId" clId="{276FD691-F741-4188-99CF-4BD04EFB3B36}" dt="2025-10-16T05:37:07.690" v="262" actId="26606"/>
          <ac:spMkLst>
            <pc:docMk/>
            <pc:sldMk cId="2937119612" sldId="263"/>
            <ac:spMk id="86" creationId="{6E63D1A5-FD49-4756-F62E-786C34E631EF}"/>
          </ac:spMkLst>
        </pc:spChg>
        <pc:grpChg chg="add del">
          <ac:chgData name="shwetha thallapelli" userId="42ee703c6ddaaebf" providerId="LiveId" clId="{276FD691-F741-4188-99CF-4BD04EFB3B36}" dt="2025-10-16T05:35:48.424" v="241" actId="26606"/>
          <ac:grpSpMkLst>
            <pc:docMk/>
            <pc:sldMk cId="2937119612" sldId="263"/>
            <ac:grpSpMk id="25" creationId="{8734DDD3-F723-4DD3-8ABE-EC0B2AC87D74}"/>
          </ac:grpSpMkLst>
        </pc:grpChg>
        <pc:grpChg chg="add del">
          <ac:chgData name="shwetha thallapelli" userId="42ee703c6ddaaebf" providerId="LiveId" clId="{276FD691-F741-4188-99CF-4BD04EFB3B36}" dt="2025-10-16T05:36:37.963" v="250" actId="26606"/>
          <ac:grpSpMkLst>
            <pc:docMk/>
            <pc:sldMk cId="2937119612" sldId="263"/>
            <ac:grpSpMk id="31" creationId="{72E971DC-609B-418C-9DDA-BA8D6DF36A3A}"/>
          </ac:grpSpMkLst>
        </pc:grpChg>
        <pc:grpChg chg="add del">
          <ac:chgData name="shwetha thallapelli" userId="42ee703c6ddaaebf" providerId="LiveId" clId="{276FD691-F741-4188-99CF-4BD04EFB3B36}" dt="2025-10-16T05:35:58.753" v="243" actId="26606"/>
          <ac:grpSpMkLst>
            <pc:docMk/>
            <pc:sldMk cId="2937119612" sldId="263"/>
            <ac:grpSpMk id="37" creationId="{DA02BEE4-A5D4-40AF-882D-49D34B086FFF}"/>
          </ac:grpSpMkLst>
        </pc:grpChg>
        <pc:grpChg chg="add del">
          <ac:chgData name="shwetha thallapelli" userId="42ee703c6ddaaebf" providerId="LiveId" clId="{276FD691-F741-4188-99CF-4BD04EFB3B36}" dt="2025-10-16T05:36:16.900" v="246" actId="26606"/>
          <ac:grpSpMkLst>
            <pc:docMk/>
            <pc:sldMk cId="2937119612" sldId="263"/>
            <ac:grpSpMk id="46" creationId="{CD0398DD-AD75-4E2B-A3C6-35073082A8B4}"/>
          </ac:grpSpMkLst>
        </pc:grpChg>
        <pc:grpChg chg="add del">
          <ac:chgData name="shwetha thallapelli" userId="42ee703c6ddaaebf" providerId="LiveId" clId="{276FD691-F741-4188-99CF-4BD04EFB3B36}" dt="2025-10-16T09:53:29.701" v="1483" actId="26606"/>
          <ac:grpSpMkLst>
            <pc:docMk/>
            <pc:sldMk cId="2937119612" sldId="263"/>
            <ac:grpSpMk id="49" creationId="{3154FF07-3253-41B6-ADCD-A1C9F25B661D}"/>
          </ac:grpSpMkLst>
        </pc:grpChg>
        <pc:grpChg chg="add">
          <ac:chgData name="shwetha thallapelli" userId="42ee703c6ddaaebf" providerId="LiveId" clId="{276FD691-F741-4188-99CF-4BD04EFB3B36}" dt="2025-10-16T09:53:29.734" v="1484" actId="26606"/>
          <ac:grpSpMkLst>
            <pc:docMk/>
            <pc:sldMk cId="2937119612" sldId="263"/>
            <ac:grpSpMk id="51" creationId="{3EDB1DA9-F196-4013-88DD-769EDA70D67F}"/>
          </ac:grpSpMkLst>
        </pc:grpChg>
        <pc:grpChg chg="add del">
          <ac:chgData name="shwetha thallapelli" userId="42ee703c6ddaaebf" providerId="LiveId" clId="{276FD691-F741-4188-99CF-4BD04EFB3B36}" dt="2025-10-16T09:53:29.701" v="1483" actId="26606"/>
          <ac:grpSpMkLst>
            <pc:docMk/>
            <pc:sldMk cId="2937119612" sldId="263"/>
            <ac:grpSpMk id="55" creationId="{D21A2B26-B642-475F-9FC9-1E9BF54B1187}"/>
          </ac:grpSpMkLst>
        </pc:grpChg>
        <pc:grpChg chg="add del">
          <ac:chgData name="shwetha thallapelli" userId="42ee703c6ddaaebf" providerId="LiveId" clId="{276FD691-F741-4188-99CF-4BD04EFB3B36}" dt="2025-10-16T05:36:41.017" v="252" actId="26606"/>
          <ac:grpSpMkLst>
            <pc:docMk/>
            <pc:sldMk cId="2937119612" sldId="263"/>
            <ac:grpSpMk id="66" creationId="{43F5E015-E085-4624-B431-B42414448684}"/>
          </ac:grpSpMkLst>
        </pc:grpChg>
        <pc:grpChg chg="add del">
          <ac:chgData name="shwetha thallapelli" userId="42ee703c6ddaaebf" providerId="LiveId" clId="{276FD691-F741-4188-99CF-4BD04EFB3B36}" dt="2025-10-16T05:37:01.289" v="256" actId="26606"/>
          <ac:grpSpMkLst>
            <pc:docMk/>
            <pc:sldMk cId="2937119612" sldId="263"/>
            <ac:grpSpMk id="77" creationId="{4B6F5AB0-017F-4C11-B8A8-E4E486DD0868}"/>
          </ac:grpSpMkLst>
        </pc:grpChg>
        <pc:picChg chg="add del">
          <ac:chgData name="shwetha thallapelli" userId="42ee703c6ddaaebf" providerId="LiveId" clId="{276FD691-F741-4188-99CF-4BD04EFB3B36}" dt="2025-10-16T05:34:46.016" v="238" actId="26606"/>
          <ac:picMkLst>
            <pc:docMk/>
            <pc:sldMk cId="2937119612" sldId="263"/>
            <ac:picMk id="4" creationId="{9B0929AE-483B-FFE2-1466-93C596032170}"/>
          </ac:picMkLst>
        </pc:picChg>
        <pc:picChg chg="add del">
          <ac:chgData name="shwetha thallapelli" userId="42ee703c6ddaaebf" providerId="LiveId" clId="{276FD691-F741-4188-99CF-4BD04EFB3B36}" dt="2025-10-16T05:37:03.342" v="259" actId="26606"/>
          <ac:picMkLst>
            <pc:docMk/>
            <pc:sldMk cId="2937119612" sldId="263"/>
            <ac:picMk id="20" creationId="{F0F1BFBD-B8BA-95C0-3793-372180351FB6}"/>
          </ac:picMkLst>
        </pc:picChg>
        <pc:picChg chg="add mod">
          <ac:chgData name="shwetha thallapelli" userId="42ee703c6ddaaebf" providerId="LiveId" clId="{276FD691-F741-4188-99CF-4BD04EFB3B36}" dt="2025-10-16T09:53:29.734" v="1484" actId="26606"/>
          <ac:picMkLst>
            <pc:docMk/>
            <pc:sldMk cId="2937119612" sldId="263"/>
            <ac:picMk id="38" creationId="{E0CA377E-72A2-FAC2-0669-13CDFBBA0217}"/>
          </ac:picMkLst>
        </pc:picChg>
        <pc:cxnChg chg="add del">
          <ac:chgData name="shwetha thallapelli" userId="42ee703c6ddaaebf" providerId="LiveId" clId="{276FD691-F741-4188-99CF-4BD04EFB3B36}" dt="2025-10-16T09:53:29.701" v="1483" actId="26606"/>
          <ac:cxnSpMkLst>
            <pc:docMk/>
            <pc:sldMk cId="2937119612" sldId="263"/>
            <ac:cxnSpMk id="42" creationId="{D404197B-0B26-44A6-A37E-F2E0D97B3D8B}"/>
          </ac:cxnSpMkLst>
        </pc:cxnChg>
        <pc:cxnChg chg="add del">
          <ac:chgData name="shwetha thallapelli" userId="42ee703c6ddaaebf" providerId="LiveId" clId="{276FD691-F741-4188-99CF-4BD04EFB3B36}" dt="2025-10-16T09:53:29.701" v="1483" actId="26606"/>
          <ac:cxnSpMkLst>
            <pc:docMk/>
            <pc:sldMk cId="2937119612" sldId="263"/>
            <ac:cxnSpMk id="47" creationId="{CAD8AC29-76A6-4BD3-B6D8-4D635B9EDFA7}"/>
          </ac:cxnSpMkLst>
        </pc:cxnChg>
        <pc:cxnChg chg="add">
          <ac:chgData name="shwetha thallapelli" userId="42ee703c6ddaaebf" providerId="LiveId" clId="{276FD691-F741-4188-99CF-4BD04EFB3B36}" dt="2025-10-16T09:53:29.734" v="1484" actId="26606"/>
          <ac:cxnSpMkLst>
            <pc:docMk/>
            <pc:sldMk cId="2937119612" sldId="263"/>
            <ac:cxnSpMk id="65" creationId="{9A25F493-6552-423E-8EEF-0DECDD8C475A}"/>
          </ac:cxnSpMkLst>
        </pc:cxnChg>
        <pc:cxnChg chg="add">
          <ac:chgData name="shwetha thallapelli" userId="42ee703c6ddaaebf" providerId="LiveId" clId="{276FD691-F741-4188-99CF-4BD04EFB3B36}" dt="2025-10-16T09:53:29.734" v="1484" actId="26606"/>
          <ac:cxnSpMkLst>
            <pc:docMk/>
            <pc:sldMk cId="2937119612" sldId="263"/>
            <ac:cxnSpMk id="67" creationId="{25AE9664-DA7D-495A-8101-51A14F7134F8}"/>
          </ac:cxnSpMkLst>
        </pc:cxnChg>
      </pc:sldChg>
      <pc:sldChg chg="addSp delSp modSp mod setBg">
        <pc:chgData name="shwetha thallapelli" userId="42ee703c6ddaaebf" providerId="LiveId" clId="{276FD691-F741-4188-99CF-4BD04EFB3B36}" dt="2025-10-16T06:01:38.126" v="471" actId="26606"/>
        <pc:sldMkLst>
          <pc:docMk/>
          <pc:sldMk cId="614540485" sldId="264"/>
        </pc:sldMkLst>
        <pc:spChg chg="del mod">
          <ac:chgData name="shwetha thallapelli" userId="42ee703c6ddaaebf" providerId="LiveId" clId="{276FD691-F741-4188-99CF-4BD04EFB3B36}" dt="2025-10-16T05:46:04.855" v="263" actId="478"/>
          <ac:spMkLst>
            <pc:docMk/>
            <pc:sldMk cId="614540485" sldId="264"/>
            <ac:spMk id="2" creationId="{CC0F8C60-C199-B67E-F588-7F4DA24D2F66}"/>
          </ac:spMkLst>
        </pc:spChg>
        <pc:spChg chg="del mod">
          <ac:chgData name="shwetha thallapelli" userId="42ee703c6ddaaebf" providerId="LiveId" clId="{276FD691-F741-4188-99CF-4BD04EFB3B36}" dt="2025-10-16T05:46:50.492" v="265" actId="931"/>
          <ac:spMkLst>
            <pc:docMk/>
            <pc:sldMk cId="614540485" sldId="264"/>
            <ac:spMk id="3" creationId="{624E1106-D467-C578-0F10-427D4B6804F3}"/>
          </ac:spMkLst>
        </pc:spChg>
        <pc:spChg chg="add del">
          <ac:chgData name="shwetha thallapelli" userId="42ee703c6ddaaebf" providerId="LiveId" clId="{276FD691-F741-4188-99CF-4BD04EFB3B36}" dt="2025-10-16T05:47:20.792" v="273" actId="26606"/>
          <ac:spMkLst>
            <pc:docMk/>
            <pc:sldMk cId="614540485" sldId="264"/>
            <ac:spMk id="7" creationId="{32BC26D8-82FB-445E-AA49-62A77D7C1EE0}"/>
          </ac:spMkLst>
        </pc:spChg>
        <pc:spChg chg="add del">
          <ac:chgData name="shwetha thallapelli" userId="42ee703c6ddaaebf" providerId="LiveId" clId="{276FD691-F741-4188-99CF-4BD04EFB3B36}" dt="2025-10-16T05:48:34.540" v="287" actId="26606"/>
          <ac:spMkLst>
            <pc:docMk/>
            <pc:sldMk cId="614540485" sldId="264"/>
            <ac:spMk id="8" creationId="{F3060C83-F051-4F0E-ABAD-AA0DFC48B218}"/>
          </ac:spMkLst>
        </pc:spChg>
        <pc:spChg chg="add del">
          <ac:chgData name="shwetha thallapelli" userId="42ee703c6ddaaebf" providerId="LiveId" clId="{276FD691-F741-4188-99CF-4BD04EFB3B36}" dt="2025-10-16T05:48:34.540" v="287" actId="26606"/>
          <ac:spMkLst>
            <pc:docMk/>
            <pc:sldMk cId="614540485" sldId="264"/>
            <ac:spMk id="9" creationId="{83C98ABE-055B-441F-B07E-44F97F083C39}"/>
          </ac:spMkLst>
        </pc:spChg>
        <pc:spChg chg="add del">
          <ac:chgData name="shwetha thallapelli" userId="42ee703c6ddaaebf" providerId="LiveId" clId="{276FD691-F741-4188-99CF-4BD04EFB3B36}" dt="2025-10-16T05:47:10.908" v="270" actId="26606"/>
          <ac:spMkLst>
            <pc:docMk/>
            <pc:sldMk cId="614540485" sldId="264"/>
            <ac:spMk id="10" creationId="{42A4FC2C-047E-45A5-965D-8E1E3BF09BC6}"/>
          </ac:spMkLst>
        </pc:spChg>
        <pc:spChg chg="add del">
          <ac:chgData name="shwetha thallapelli" userId="42ee703c6ddaaebf" providerId="LiveId" clId="{276FD691-F741-4188-99CF-4BD04EFB3B36}" dt="2025-10-16T05:48:34.540" v="287" actId="26606"/>
          <ac:spMkLst>
            <pc:docMk/>
            <pc:sldMk cId="614540485" sldId="264"/>
            <ac:spMk id="11" creationId="{29FDB030-9B49-4CED-8CCD-4D99382388AC}"/>
          </ac:spMkLst>
        </pc:spChg>
        <pc:spChg chg="add del">
          <ac:chgData name="shwetha thallapelli" userId="42ee703c6ddaaebf" providerId="LiveId" clId="{276FD691-F741-4188-99CF-4BD04EFB3B36}" dt="2025-10-16T05:47:20.792" v="273" actId="26606"/>
          <ac:spMkLst>
            <pc:docMk/>
            <pc:sldMk cId="614540485" sldId="264"/>
            <ac:spMk id="12" creationId="{CB44330D-EA18-4254-AA95-EB49948539B8}"/>
          </ac:spMkLst>
        </pc:spChg>
        <pc:spChg chg="add del">
          <ac:chgData name="shwetha thallapelli" userId="42ee703c6ddaaebf" providerId="LiveId" clId="{276FD691-F741-4188-99CF-4BD04EFB3B36}" dt="2025-10-16T05:48:34.540" v="287" actId="26606"/>
          <ac:spMkLst>
            <pc:docMk/>
            <pc:sldMk cId="614540485" sldId="264"/>
            <ac:spMk id="13" creationId="{3783CA14-24A1-485C-8B30-D6A5D87987AD}"/>
          </ac:spMkLst>
        </pc:spChg>
        <pc:spChg chg="add del">
          <ac:chgData name="shwetha thallapelli" userId="42ee703c6ddaaebf" providerId="LiveId" clId="{276FD691-F741-4188-99CF-4BD04EFB3B36}" dt="2025-10-16T06:01:38.126" v="471" actId="26606"/>
          <ac:spMkLst>
            <pc:docMk/>
            <pc:sldMk cId="614540485" sldId="264"/>
            <ac:spMk id="15" creationId="{86FF76B9-219D-4469-AF87-0236D29032F1}"/>
          </ac:spMkLst>
        </pc:spChg>
        <pc:spChg chg="add del">
          <ac:chgData name="shwetha thallapelli" userId="42ee703c6ddaaebf" providerId="LiveId" clId="{276FD691-F741-4188-99CF-4BD04EFB3B36}" dt="2025-10-16T05:47:41.890" v="277" actId="26606"/>
          <ac:spMkLst>
            <pc:docMk/>
            <pc:sldMk cId="614540485" sldId="264"/>
            <ac:spMk id="16" creationId="{32BC26D8-82FB-445E-AA49-62A77D7C1EE0}"/>
          </ac:spMkLst>
        </pc:spChg>
        <pc:spChg chg="add del">
          <ac:chgData name="shwetha thallapelli" userId="42ee703c6ddaaebf" providerId="LiveId" clId="{276FD691-F741-4188-99CF-4BD04EFB3B36}" dt="2025-10-16T05:47:41.890" v="277" actId="26606"/>
          <ac:spMkLst>
            <pc:docMk/>
            <pc:sldMk cId="614540485" sldId="264"/>
            <ac:spMk id="17" creationId="{CB44330D-EA18-4254-AA95-EB49948539B8}"/>
          </ac:spMkLst>
        </pc:spChg>
        <pc:spChg chg="add del">
          <ac:chgData name="shwetha thallapelli" userId="42ee703c6ddaaebf" providerId="LiveId" clId="{276FD691-F741-4188-99CF-4BD04EFB3B36}" dt="2025-10-16T05:48:34.540" v="287" actId="26606"/>
          <ac:spMkLst>
            <pc:docMk/>
            <pc:sldMk cId="614540485" sldId="264"/>
            <ac:spMk id="18" creationId="{9A97C86A-04D6-40F7-AE84-31AB43E6A846}"/>
          </ac:spMkLst>
        </pc:spChg>
        <pc:spChg chg="add del">
          <ac:chgData name="shwetha thallapelli" userId="42ee703c6ddaaebf" providerId="LiveId" clId="{276FD691-F741-4188-99CF-4BD04EFB3B36}" dt="2025-10-16T05:48:34.540" v="287" actId="26606"/>
          <ac:spMkLst>
            <pc:docMk/>
            <pc:sldMk cId="614540485" sldId="264"/>
            <ac:spMk id="20" creationId="{FF9F2414-84E8-453E-B1F3-389FDE8192D9}"/>
          </ac:spMkLst>
        </pc:spChg>
        <pc:spChg chg="add del">
          <ac:chgData name="shwetha thallapelli" userId="42ee703c6ddaaebf" providerId="LiveId" clId="{276FD691-F741-4188-99CF-4BD04EFB3B36}" dt="2025-10-16T05:48:34.540" v="287" actId="26606"/>
          <ac:spMkLst>
            <pc:docMk/>
            <pc:sldMk cId="614540485" sldId="264"/>
            <ac:spMk id="22" creationId="{3ECA69A1-7536-43AC-85EF-C7106179F5ED}"/>
          </ac:spMkLst>
        </pc:spChg>
        <pc:spChg chg="add del">
          <ac:chgData name="shwetha thallapelli" userId="42ee703c6ddaaebf" providerId="LiveId" clId="{276FD691-F741-4188-99CF-4BD04EFB3B36}" dt="2025-10-16T06:01:38.126" v="471" actId="26606"/>
          <ac:spMkLst>
            <pc:docMk/>
            <pc:sldMk cId="614540485" sldId="264"/>
            <ac:spMk id="25" creationId="{2E80C965-DB6D-4F81-9E9E-B027384D0BD6}"/>
          </ac:spMkLst>
        </pc:spChg>
        <pc:spChg chg="add del">
          <ac:chgData name="shwetha thallapelli" userId="42ee703c6ddaaebf" providerId="LiveId" clId="{276FD691-F741-4188-99CF-4BD04EFB3B36}" dt="2025-10-16T06:01:38.126" v="471" actId="26606"/>
          <ac:spMkLst>
            <pc:docMk/>
            <pc:sldMk cId="614540485" sldId="264"/>
            <ac:spMk id="26" creationId="{633C5E46-DAC5-4661-9C87-22B08E2A512F}"/>
          </ac:spMkLst>
        </pc:spChg>
        <pc:grpChg chg="add del">
          <ac:chgData name="shwetha thallapelli" userId="42ee703c6ddaaebf" providerId="LiveId" clId="{276FD691-F741-4188-99CF-4BD04EFB3B36}" dt="2025-10-16T06:01:38.126" v="471" actId="26606"/>
          <ac:grpSpMkLst>
            <pc:docMk/>
            <pc:sldMk cId="614540485" sldId="264"/>
            <ac:grpSpMk id="21" creationId="{DB88BD78-87E1-424D-B479-C37D8E41B12E}"/>
          </ac:grpSpMkLst>
        </pc:grpChg>
        <pc:picChg chg="add mod">
          <ac:chgData name="shwetha thallapelli" userId="42ee703c6ddaaebf" providerId="LiveId" clId="{276FD691-F741-4188-99CF-4BD04EFB3B36}" dt="2025-10-16T06:01:38.126" v="471" actId="26606"/>
          <ac:picMkLst>
            <pc:docMk/>
            <pc:sldMk cId="614540485" sldId="264"/>
            <ac:picMk id="5" creationId="{B0642A2C-5D2B-5085-F7CD-36A796E24435}"/>
          </ac:picMkLst>
        </pc:picChg>
        <pc:cxnChg chg="add del">
          <ac:chgData name="shwetha thallapelli" userId="42ee703c6ddaaebf" providerId="LiveId" clId="{276FD691-F741-4188-99CF-4BD04EFB3B36}" dt="2025-10-16T05:47:28.886" v="275" actId="26606"/>
          <ac:cxnSpMkLst>
            <pc:docMk/>
            <pc:sldMk cId="614540485" sldId="264"/>
            <ac:cxnSpMk id="14" creationId="{1D2C85F1-A25E-ACF0-F435-AF8D6EFBDCF5}"/>
          </ac:cxnSpMkLst>
        </pc:cxnChg>
        <pc:cxnChg chg="add del">
          <ac:chgData name="shwetha thallapelli" userId="42ee703c6ddaaebf" providerId="LiveId" clId="{276FD691-F741-4188-99CF-4BD04EFB3B36}" dt="2025-10-16T05:47:48.062" v="281" actId="26606"/>
          <ac:cxnSpMkLst>
            <pc:docMk/>
            <pc:sldMk cId="614540485" sldId="264"/>
            <ac:cxnSpMk id="19" creationId="{1D2C85F1-A25E-ACF0-F435-AF8D6EFBDCF5}"/>
          </ac:cxnSpMkLst>
        </pc:cxnChg>
      </pc:sldChg>
      <pc:sldChg chg="addSp delSp modSp mod setBg">
        <pc:chgData name="shwetha thallapelli" userId="42ee703c6ddaaebf" providerId="LiveId" clId="{276FD691-F741-4188-99CF-4BD04EFB3B36}" dt="2025-10-16T05:49:51.639" v="307" actId="26606"/>
        <pc:sldMkLst>
          <pc:docMk/>
          <pc:sldMk cId="3014751607" sldId="265"/>
        </pc:sldMkLst>
        <pc:spChg chg="del mod">
          <ac:chgData name="shwetha thallapelli" userId="42ee703c6ddaaebf" providerId="LiveId" clId="{276FD691-F741-4188-99CF-4BD04EFB3B36}" dt="2025-10-16T05:49:15.361" v="293" actId="478"/>
          <ac:spMkLst>
            <pc:docMk/>
            <pc:sldMk cId="3014751607" sldId="265"/>
            <ac:spMk id="2" creationId="{29A6B68E-4709-3335-7670-E4ECF67D1242}"/>
          </ac:spMkLst>
        </pc:spChg>
        <pc:spChg chg="del mod">
          <ac:chgData name="shwetha thallapelli" userId="42ee703c6ddaaebf" providerId="LiveId" clId="{276FD691-F741-4188-99CF-4BD04EFB3B36}" dt="2025-10-16T05:49:30.171" v="294" actId="931"/>
          <ac:spMkLst>
            <pc:docMk/>
            <pc:sldMk cId="3014751607" sldId="265"/>
            <ac:spMk id="3" creationId="{FA91E5B1-9AC6-11A9-9802-DB377189778D}"/>
          </ac:spMkLst>
        </pc:spChg>
        <pc:spChg chg="add del">
          <ac:chgData name="shwetha thallapelli" userId="42ee703c6ddaaebf" providerId="LiveId" clId="{276FD691-F741-4188-99CF-4BD04EFB3B36}" dt="2025-10-16T05:49:51.637" v="306" actId="26606"/>
          <ac:spMkLst>
            <pc:docMk/>
            <pc:sldMk cId="3014751607" sldId="265"/>
            <ac:spMk id="7" creationId="{1500B4A4-B1F1-41EA-886A-B8A210DBCA3B}"/>
          </ac:spMkLst>
        </pc:spChg>
        <pc:spChg chg="add del">
          <ac:chgData name="shwetha thallapelli" userId="42ee703c6ddaaebf" providerId="LiveId" clId="{276FD691-F741-4188-99CF-4BD04EFB3B36}" dt="2025-10-16T05:49:51.637" v="306" actId="26606"/>
          <ac:spMkLst>
            <pc:docMk/>
            <pc:sldMk cId="3014751607" sldId="265"/>
            <ac:spMk id="8" creationId="{5E55A99C-0BDC-4DBE-8E40-9FA66F629FA1}"/>
          </ac:spMkLst>
        </pc:spChg>
        <pc:spChg chg="add del">
          <ac:chgData name="shwetha thallapelli" userId="42ee703c6ddaaebf" providerId="LiveId" clId="{276FD691-F741-4188-99CF-4BD04EFB3B36}" dt="2025-10-16T05:49:39.738" v="300" actId="26606"/>
          <ac:spMkLst>
            <pc:docMk/>
            <pc:sldMk cId="3014751607" sldId="265"/>
            <ac:spMk id="10" creationId="{1500B4A4-B1F1-41EA-886A-B8A210DBCA3B}"/>
          </ac:spMkLst>
        </pc:spChg>
        <pc:spChg chg="add del">
          <ac:chgData name="shwetha thallapelli" userId="42ee703c6ddaaebf" providerId="LiveId" clId="{276FD691-F741-4188-99CF-4BD04EFB3B36}" dt="2025-10-16T05:49:39.738" v="300" actId="26606"/>
          <ac:spMkLst>
            <pc:docMk/>
            <pc:sldMk cId="3014751607" sldId="265"/>
            <ac:spMk id="12" creationId="{5E55A99C-0BDC-4DBE-8E40-9FA66F629FA1}"/>
          </ac:spMkLst>
        </pc:spChg>
        <pc:grpChg chg="add del">
          <ac:chgData name="shwetha thallapelli" userId="42ee703c6ddaaebf" providerId="LiveId" clId="{276FD691-F741-4188-99CF-4BD04EFB3B36}" dt="2025-10-16T05:49:46.590" v="302" actId="26606"/>
          <ac:grpSpMkLst>
            <pc:docMk/>
            <pc:sldMk cId="3014751607" sldId="265"/>
            <ac:grpSpMk id="14" creationId="{069C9563-3F88-F4E8-69B1-522A21F2EAD7}"/>
          </ac:grpSpMkLst>
        </pc:grpChg>
        <pc:picChg chg="add mod">
          <ac:chgData name="shwetha thallapelli" userId="42ee703c6ddaaebf" providerId="LiveId" clId="{276FD691-F741-4188-99CF-4BD04EFB3B36}" dt="2025-10-16T05:49:51.639" v="307" actId="26606"/>
          <ac:picMkLst>
            <pc:docMk/>
            <pc:sldMk cId="3014751607" sldId="265"/>
            <ac:picMk id="5" creationId="{CC32B3B6-5C84-22A9-8BA8-8F96B8364704}"/>
          </ac:picMkLst>
        </pc:picChg>
      </pc:sldChg>
      <pc:sldChg chg="addSp delSp modSp new mod setBg">
        <pc:chgData name="shwetha thallapelli" userId="42ee703c6ddaaebf" providerId="LiveId" clId="{276FD691-F741-4188-99CF-4BD04EFB3B36}" dt="2025-10-16T05:51:04.375" v="340" actId="26606"/>
        <pc:sldMkLst>
          <pc:docMk/>
          <pc:sldMk cId="4203903761" sldId="266"/>
        </pc:sldMkLst>
        <pc:spChg chg="del">
          <ac:chgData name="shwetha thallapelli" userId="42ee703c6ddaaebf" providerId="LiveId" clId="{276FD691-F741-4188-99CF-4BD04EFB3B36}" dt="2025-10-16T05:50:16.713" v="321" actId="478"/>
          <ac:spMkLst>
            <pc:docMk/>
            <pc:sldMk cId="4203903761" sldId="266"/>
            <ac:spMk id="2" creationId="{43E9F501-0EB1-8B97-A4A0-CF1879AC6CDE}"/>
          </ac:spMkLst>
        </pc:spChg>
        <pc:spChg chg="del mod">
          <ac:chgData name="shwetha thallapelli" userId="42ee703c6ddaaebf" providerId="LiveId" clId="{276FD691-F741-4188-99CF-4BD04EFB3B36}" dt="2025-10-16T05:50:34.281" v="323" actId="931"/>
          <ac:spMkLst>
            <pc:docMk/>
            <pc:sldMk cId="4203903761" sldId="266"/>
            <ac:spMk id="3" creationId="{D2806BC0-951F-2DC1-0A38-4FD230B9BFC9}"/>
          </ac:spMkLst>
        </pc:spChg>
        <pc:grpChg chg="add del">
          <ac:chgData name="shwetha thallapelli" userId="42ee703c6ddaaebf" providerId="LiveId" clId="{276FD691-F741-4188-99CF-4BD04EFB3B36}" dt="2025-10-16T05:50:55.168" v="335" actId="26606"/>
          <ac:grpSpMkLst>
            <pc:docMk/>
            <pc:sldMk cId="4203903761" sldId="266"/>
            <ac:grpSpMk id="9" creationId="{069C9563-3F88-F4E8-69B1-522A21F2EAD7}"/>
          </ac:grpSpMkLst>
        </pc:grpChg>
        <pc:grpChg chg="add del">
          <ac:chgData name="shwetha thallapelli" userId="42ee703c6ddaaebf" providerId="LiveId" clId="{276FD691-F741-4188-99CF-4BD04EFB3B36}" dt="2025-10-16T05:50:46.836" v="329" actId="26606"/>
          <ac:grpSpMkLst>
            <pc:docMk/>
            <pc:sldMk cId="4203903761" sldId="266"/>
            <ac:grpSpMk id="10" creationId="{069C9563-3F88-F4E8-69B1-522A21F2EAD7}"/>
          </ac:grpSpMkLst>
        </pc:grpChg>
        <pc:picChg chg="add mod">
          <ac:chgData name="shwetha thallapelli" userId="42ee703c6ddaaebf" providerId="LiveId" clId="{276FD691-F741-4188-99CF-4BD04EFB3B36}" dt="2025-10-16T05:51:04.375" v="340" actId="26606"/>
          <ac:picMkLst>
            <pc:docMk/>
            <pc:sldMk cId="4203903761" sldId="266"/>
            <ac:picMk id="5" creationId="{92F02617-A5E7-04D7-95CE-BCE10C2B8D63}"/>
          </ac:picMkLst>
        </pc:picChg>
        <pc:cxnChg chg="add del">
          <ac:chgData name="shwetha thallapelli" userId="42ee703c6ddaaebf" providerId="LiveId" clId="{276FD691-F741-4188-99CF-4BD04EFB3B36}" dt="2025-10-16T05:50:53.026" v="333" actId="26606"/>
          <ac:cxnSpMkLst>
            <pc:docMk/>
            <pc:sldMk cId="4203903761" sldId="266"/>
            <ac:cxnSpMk id="7" creationId="{EBC8029E-E679-5CC4-DE1F-B1AA37452C77}"/>
          </ac:cxnSpMkLst>
        </pc:cxnChg>
        <pc:cxnChg chg="add del">
          <ac:chgData name="shwetha thallapelli" userId="42ee703c6ddaaebf" providerId="LiveId" clId="{276FD691-F741-4188-99CF-4BD04EFB3B36}" dt="2025-10-16T05:51:04.372" v="339" actId="26606"/>
          <ac:cxnSpMkLst>
            <pc:docMk/>
            <pc:sldMk cId="4203903761" sldId="266"/>
            <ac:cxnSpMk id="8" creationId="{EBC8029E-E679-5CC4-DE1F-B1AA37452C77}"/>
          </ac:cxnSpMkLst>
        </pc:cxnChg>
      </pc:sldChg>
      <pc:sldChg chg="addSp delSp modSp new mod setBg">
        <pc:chgData name="shwetha thallapelli" userId="42ee703c6ddaaebf" providerId="LiveId" clId="{276FD691-F741-4188-99CF-4BD04EFB3B36}" dt="2025-10-16T05:52:53.444" v="363" actId="26606"/>
        <pc:sldMkLst>
          <pc:docMk/>
          <pc:sldMk cId="2222561850" sldId="267"/>
        </pc:sldMkLst>
        <pc:spChg chg="del">
          <ac:chgData name="shwetha thallapelli" userId="42ee703c6ddaaebf" providerId="LiveId" clId="{276FD691-F741-4188-99CF-4BD04EFB3B36}" dt="2025-10-16T05:51:27.122" v="341" actId="478"/>
          <ac:spMkLst>
            <pc:docMk/>
            <pc:sldMk cId="2222561850" sldId="267"/>
            <ac:spMk id="2" creationId="{900EC26E-B192-3426-A5EE-30BB5FA06897}"/>
          </ac:spMkLst>
        </pc:spChg>
        <pc:spChg chg="del mod">
          <ac:chgData name="shwetha thallapelli" userId="42ee703c6ddaaebf" providerId="LiveId" clId="{276FD691-F741-4188-99CF-4BD04EFB3B36}" dt="2025-10-16T05:52:36.268" v="352" actId="931"/>
          <ac:spMkLst>
            <pc:docMk/>
            <pc:sldMk cId="2222561850" sldId="267"/>
            <ac:spMk id="3" creationId="{B72A023B-22BF-BC7C-6B81-229900BFD923}"/>
          </ac:spMkLst>
        </pc:spChg>
        <pc:spChg chg="add del">
          <ac:chgData name="shwetha thallapelli" userId="42ee703c6ddaaebf" providerId="LiveId" clId="{276FD691-F741-4188-99CF-4BD04EFB3B36}" dt="2025-10-16T05:52:48.925" v="358" actId="26606"/>
          <ac:spMkLst>
            <pc:docMk/>
            <pc:sldMk cId="2222561850" sldId="267"/>
            <ac:spMk id="10" creationId="{F3060C83-F051-4F0E-ABAD-AA0DFC48B218}"/>
          </ac:spMkLst>
        </pc:spChg>
        <pc:spChg chg="add del">
          <ac:chgData name="shwetha thallapelli" userId="42ee703c6ddaaebf" providerId="LiveId" clId="{276FD691-F741-4188-99CF-4BD04EFB3B36}" dt="2025-10-16T05:52:48.925" v="358" actId="26606"/>
          <ac:spMkLst>
            <pc:docMk/>
            <pc:sldMk cId="2222561850" sldId="267"/>
            <ac:spMk id="12" creationId="{83C98ABE-055B-441F-B07E-44F97F083C39}"/>
          </ac:spMkLst>
        </pc:spChg>
        <pc:spChg chg="add del">
          <ac:chgData name="shwetha thallapelli" userId="42ee703c6ddaaebf" providerId="LiveId" clId="{276FD691-F741-4188-99CF-4BD04EFB3B36}" dt="2025-10-16T05:52:48.925" v="358" actId="26606"/>
          <ac:spMkLst>
            <pc:docMk/>
            <pc:sldMk cId="2222561850" sldId="267"/>
            <ac:spMk id="14" creationId="{29FDB030-9B49-4CED-8CCD-4D99382388AC}"/>
          </ac:spMkLst>
        </pc:spChg>
        <pc:spChg chg="add del">
          <ac:chgData name="shwetha thallapelli" userId="42ee703c6ddaaebf" providerId="LiveId" clId="{276FD691-F741-4188-99CF-4BD04EFB3B36}" dt="2025-10-16T05:52:48.925" v="358" actId="26606"/>
          <ac:spMkLst>
            <pc:docMk/>
            <pc:sldMk cId="2222561850" sldId="267"/>
            <ac:spMk id="16" creationId="{3783CA14-24A1-485C-8B30-D6A5D87987AD}"/>
          </ac:spMkLst>
        </pc:spChg>
        <pc:spChg chg="add del">
          <ac:chgData name="shwetha thallapelli" userId="42ee703c6ddaaebf" providerId="LiveId" clId="{276FD691-F741-4188-99CF-4BD04EFB3B36}" dt="2025-10-16T05:52:48.925" v="358" actId="26606"/>
          <ac:spMkLst>
            <pc:docMk/>
            <pc:sldMk cId="2222561850" sldId="267"/>
            <ac:spMk id="18" creationId="{9A97C86A-04D6-40F7-AE84-31AB43E6A846}"/>
          </ac:spMkLst>
        </pc:spChg>
        <pc:spChg chg="add del">
          <ac:chgData name="shwetha thallapelli" userId="42ee703c6ddaaebf" providerId="LiveId" clId="{276FD691-F741-4188-99CF-4BD04EFB3B36}" dt="2025-10-16T05:52:48.925" v="358" actId="26606"/>
          <ac:spMkLst>
            <pc:docMk/>
            <pc:sldMk cId="2222561850" sldId="267"/>
            <ac:spMk id="20" creationId="{FF9F2414-84E8-453E-B1F3-389FDE8192D9}"/>
          </ac:spMkLst>
        </pc:spChg>
        <pc:spChg chg="add del">
          <ac:chgData name="shwetha thallapelli" userId="42ee703c6ddaaebf" providerId="LiveId" clId="{276FD691-F741-4188-99CF-4BD04EFB3B36}" dt="2025-10-16T05:52:48.925" v="358" actId="26606"/>
          <ac:spMkLst>
            <pc:docMk/>
            <pc:sldMk cId="2222561850" sldId="267"/>
            <ac:spMk id="22" creationId="{3ECA69A1-7536-43AC-85EF-C7106179F5ED}"/>
          </ac:spMkLst>
        </pc:spChg>
        <pc:picChg chg="add mod">
          <ac:chgData name="shwetha thallapelli" userId="42ee703c6ddaaebf" providerId="LiveId" clId="{276FD691-F741-4188-99CF-4BD04EFB3B36}" dt="2025-10-16T05:52:53.444" v="363" actId="26606"/>
          <ac:picMkLst>
            <pc:docMk/>
            <pc:sldMk cId="2222561850" sldId="267"/>
            <ac:picMk id="5" creationId="{44B64176-F552-33D4-B9E4-603FE5042076}"/>
          </ac:picMkLst>
        </pc:picChg>
        <pc:cxnChg chg="add del">
          <ac:chgData name="shwetha thallapelli" userId="42ee703c6ddaaebf" providerId="LiveId" clId="{276FD691-F741-4188-99CF-4BD04EFB3B36}" dt="2025-10-16T05:52:53.442" v="362" actId="26606"/>
          <ac:cxnSpMkLst>
            <pc:docMk/>
            <pc:sldMk cId="2222561850" sldId="267"/>
            <ac:cxnSpMk id="7" creationId="{EBC8029E-E679-5CC4-DE1F-B1AA37452C77}"/>
          </ac:cxnSpMkLst>
        </pc:cxnChg>
      </pc:sldChg>
      <pc:sldChg chg="addSp delSp modSp new mod setBg">
        <pc:chgData name="shwetha thallapelli" userId="42ee703c6ddaaebf" providerId="LiveId" clId="{276FD691-F741-4188-99CF-4BD04EFB3B36}" dt="2025-10-16T06:00:02.520" v="462" actId="26606"/>
        <pc:sldMkLst>
          <pc:docMk/>
          <pc:sldMk cId="4057236194" sldId="268"/>
        </pc:sldMkLst>
        <pc:spChg chg="del">
          <ac:chgData name="shwetha thallapelli" userId="42ee703c6ddaaebf" providerId="LiveId" clId="{276FD691-F741-4188-99CF-4BD04EFB3B36}" dt="2025-10-16T05:59:34.009" v="452" actId="478"/>
          <ac:spMkLst>
            <pc:docMk/>
            <pc:sldMk cId="4057236194" sldId="268"/>
            <ac:spMk id="2" creationId="{8B83BD70-288E-A995-06B2-756942DE8ACF}"/>
          </ac:spMkLst>
        </pc:spChg>
        <pc:spChg chg="del mod">
          <ac:chgData name="shwetha thallapelli" userId="42ee703c6ddaaebf" providerId="LiveId" clId="{276FD691-F741-4188-99CF-4BD04EFB3B36}" dt="2025-10-16T05:59:54.706" v="455" actId="931"/>
          <ac:spMkLst>
            <pc:docMk/>
            <pc:sldMk cId="4057236194" sldId="268"/>
            <ac:spMk id="3" creationId="{3740A376-D263-7317-36EB-4B45C492D0A6}"/>
          </ac:spMkLst>
        </pc:spChg>
        <pc:picChg chg="add mod">
          <ac:chgData name="shwetha thallapelli" userId="42ee703c6ddaaebf" providerId="LiveId" clId="{276FD691-F741-4188-99CF-4BD04EFB3B36}" dt="2025-10-16T06:00:02.520" v="462" actId="26606"/>
          <ac:picMkLst>
            <pc:docMk/>
            <pc:sldMk cId="4057236194" sldId="268"/>
            <ac:picMk id="5" creationId="{DB8A52A5-22D5-0DD8-847F-1B47078461B2}"/>
          </ac:picMkLst>
        </pc:picChg>
        <pc:cxnChg chg="add del">
          <ac:chgData name="shwetha thallapelli" userId="42ee703c6ddaaebf" providerId="LiveId" clId="{276FD691-F741-4188-99CF-4BD04EFB3B36}" dt="2025-10-16T06:00:02.520" v="461" actId="26606"/>
          <ac:cxnSpMkLst>
            <pc:docMk/>
            <pc:sldMk cId="4057236194" sldId="268"/>
            <ac:cxnSpMk id="10" creationId="{1D2C85F1-A25E-ACF0-F435-AF8D6EFBDCF5}"/>
          </ac:cxnSpMkLst>
        </pc:cxnChg>
      </pc:sldChg>
      <pc:sldChg chg="addSp delSp modSp new mod setBg">
        <pc:chgData name="shwetha thallapelli" userId="42ee703c6ddaaebf" providerId="LiveId" clId="{276FD691-F741-4188-99CF-4BD04EFB3B36}" dt="2025-10-16T06:01:36.590" v="469" actId="26606"/>
        <pc:sldMkLst>
          <pc:docMk/>
          <pc:sldMk cId="2971887428" sldId="269"/>
        </pc:sldMkLst>
        <pc:spChg chg="del">
          <ac:chgData name="shwetha thallapelli" userId="42ee703c6ddaaebf" providerId="LiveId" clId="{276FD691-F741-4188-99CF-4BD04EFB3B36}" dt="2025-10-16T06:00:25.986" v="463" actId="478"/>
          <ac:spMkLst>
            <pc:docMk/>
            <pc:sldMk cId="2971887428" sldId="269"/>
            <ac:spMk id="2" creationId="{6C9F8B1A-30EE-7D51-4B80-20ACB01212EA}"/>
          </ac:spMkLst>
        </pc:spChg>
        <pc:spChg chg="del mod">
          <ac:chgData name="shwetha thallapelli" userId="42ee703c6ddaaebf" providerId="LiveId" clId="{276FD691-F741-4188-99CF-4BD04EFB3B36}" dt="2025-10-16T06:00:40.610" v="465" actId="931"/>
          <ac:spMkLst>
            <pc:docMk/>
            <pc:sldMk cId="2971887428" sldId="269"/>
            <ac:spMk id="3" creationId="{54F009E1-B950-051F-982C-A266438ED7B4}"/>
          </ac:spMkLst>
        </pc:spChg>
        <pc:picChg chg="add mod">
          <ac:chgData name="shwetha thallapelli" userId="42ee703c6ddaaebf" providerId="LiveId" clId="{276FD691-F741-4188-99CF-4BD04EFB3B36}" dt="2025-10-16T06:01:36.590" v="469" actId="26606"/>
          <ac:picMkLst>
            <pc:docMk/>
            <pc:sldMk cId="2971887428" sldId="269"/>
            <ac:picMk id="5" creationId="{22D777B4-647B-4675-A72D-277379097B36}"/>
          </ac:picMkLst>
        </pc:picChg>
      </pc:sldChg>
      <pc:sldChg chg="addSp delSp modSp new mod setBg addAnim delAnim delDesignElem">
        <pc:chgData name="shwetha thallapelli" userId="42ee703c6ddaaebf" providerId="LiveId" clId="{276FD691-F741-4188-99CF-4BD04EFB3B36}" dt="2025-10-16T06:19:26.046" v="566"/>
        <pc:sldMkLst>
          <pc:docMk/>
          <pc:sldMk cId="758272667" sldId="270"/>
        </pc:sldMkLst>
        <pc:spChg chg="add del mod">
          <ac:chgData name="shwetha thallapelli" userId="42ee703c6ddaaebf" providerId="LiveId" clId="{276FD691-F741-4188-99CF-4BD04EFB3B36}" dt="2025-10-16T06:11:25.739" v="519" actId="26606"/>
          <ac:spMkLst>
            <pc:docMk/>
            <pc:sldMk cId="758272667" sldId="270"/>
            <ac:spMk id="2" creationId="{EBE4F40C-C0FF-252F-7A75-02C6825E6DAE}"/>
          </ac:spMkLst>
        </pc:spChg>
        <pc:spChg chg="del mod">
          <ac:chgData name="shwetha thallapelli" userId="42ee703c6ddaaebf" providerId="LiveId" clId="{276FD691-F741-4188-99CF-4BD04EFB3B36}" dt="2025-10-16T06:02:16.813" v="476" actId="478"/>
          <ac:spMkLst>
            <pc:docMk/>
            <pc:sldMk cId="758272667" sldId="270"/>
            <ac:spMk id="3" creationId="{E7ECE23A-6848-CB49-C1E0-C69B991DC6D6}"/>
          </ac:spMkLst>
        </pc:spChg>
        <pc:spChg chg="add del">
          <ac:chgData name="shwetha thallapelli" userId="42ee703c6ddaaebf" providerId="LiveId" clId="{276FD691-F741-4188-99CF-4BD04EFB3B36}" dt="2025-10-16T06:19:26.046" v="566"/>
          <ac:spMkLst>
            <pc:docMk/>
            <pc:sldMk cId="758272667" sldId="270"/>
            <ac:spMk id="8" creationId="{676A1B86-DC99-46B9-B5AA-A7E928EA9CF7}"/>
          </ac:spMkLst>
        </pc:spChg>
        <pc:spChg chg="add del">
          <ac:chgData name="shwetha thallapelli" userId="42ee703c6ddaaebf" providerId="LiveId" clId="{276FD691-F741-4188-99CF-4BD04EFB3B36}" dt="2025-10-16T06:19:26.046" v="566"/>
          <ac:spMkLst>
            <pc:docMk/>
            <pc:sldMk cId="758272667" sldId="270"/>
            <ac:spMk id="10" creationId="{E9304FFE-74E9-4316-B822-F35A685E2D09}"/>
          </ac:spMkLst>
        </pc:spChg>
        <pc:spChg chg="add del">
          <ac:chgData name="shwetha thallapelli" userId="42ee703c6ddaaebf" providerId="LiveId" clId="{276FD691-F741-4188-99CF-4BD04EFB3B36}" dt="2025-10-16T06:11:04.216" v="512" actId="26606"/>
          <ac:spMkLst>
            <pc:docMk/>
            <pc:sldMk cId="758272667" sldId="270"/>
            <ac:spMk id="15" creationId="{D4771268-CB57-404A-9271-370EB28F6090}"/>
          </ac:spMkLst>
        </pc:spChg>
        <pc:spChg chg="add del">
          <ac:chgData name="shwetha thallapelli" userId="42ee703c6ddaaebf" providerId="LiveId" clId="{276FD691-F741-4188-99CF-4BD04EFB3B36}" dt="2025-10-16T06:11:08.218" v="514" actId="26606"/>
          <ac:spMkLst>
            <pc:docMk/>
            <pc:sldMk cId="758272667" sldId="270"/>
            <ac:spMk id="17" creationId="{DADD1FCA-8ACB-4958-81DD-4CDD6D3E1921}"/>
          </ac:spMkLst>
        </pc:spChg>
        <pc:spChg chg="add del">
          <ac:chgData name="shwetha thallapelli" userId="42ee703c6ddaaebf" providerId="LiveId" clId="{276FD691-F741-4188-99CF-4BD04EFB3B36}" dt="2025-10-16T06:11:08.218" v="514" actId="26606"/>
          <ac:spMkLst>
            <pc:docMk/>
            <pc:sldMk cId="758272667" sldId="270"/>
            <ac:spMk id="18" creationId="{3C54F4CE-85F0-46ED-80DA-9518C9251AD1}"/>
          </ac:spMkLst>
        </pc:spChg>
        <pc:spChg chg="add del">
          <ac:chgData name="shwetha thallapelli" userId="42ee703c6ddaaebf" providerId="LiveId" clId="{276FD691-F741-4188-99CF-4BD04EFB3B36}" dt="2025-10-16T06:11:17.968" v="517" actId="26606"/>
          <ac:spMkLst>
            <pc:docMk/>
            <pc:sldMk cId="758272667" sldId="270"/>
            <ac:spMk id="20" creationId="{676A1B86-DC99-46B9-B5AA-A7E928EA9CF7}"/>
          </ac:spMkLst>
        </pc:spChg>
        <pc:spChg chg="add del">
          <ac:chgData name="shwetha thallapelli" userId="42ee703c6ddaaebf" providerId="LiveId" clId="{276FD691-F741-4188-99CF-4BD04EFB3B36}" dt="2025-10-16T06:11:17.968" v="517" actId="26606"/>
          <ac:spMkLst>
            <pc:docMk/>
            <pc:sldMk cId="758272667" sldId="270"/>
            <ac:spMk id="21" creationId="{E9304FFE-74E9-4316-B822-F35A685E2D09}"/>
          </ac:spMkLst>
        </pc:spChg>
        <pc:spChg chg="add del">
          <ac:chgData name="shwetha thallapelli" userId="42ee703c6ddaaebf" providerId="LiveId" clId="{276FD691-F741-4188-99CF-4BD04EFB3B36}" dt="2025-10-16T06:11:25.739" v="519" actId="26606"/>
          <ac:spMkLst>
            <pc:docMk/>
            <pc:sldMk cId="758272667" sldId="270"/>
            <ac:spMk id="23" creationId="{3C54F4CE-85F0-46ED-80DA-9518C9251AD1}"/>
          </ac:spMkLst>
        </pc:spChg>
        <pc:spChg chg="add del">
          <ac:chgData name="shwetha thallapelli" userId="42ee703c6ddaaebf" providerId="LiveId" clId="{276FD691-F741-4188-99CF-4BD04EFB3B36}" dt="2025-10-16T06:11:25.739" v="519" actId="26606"/>
          <ac:spMkLst>
            <pc:docMk/>
            <pc:sldMk cId="758272667" sldId="270"/>
            <ac:spMk id="24" creationId="{DADD1FCA-8ACB-4958-81DD-4CDD6D3E1921}"/>
          </ac:spMkLst>
        </pc:spChg>
        <pc:picChg chg="add mod">
          <ac:chgData name="shwetha thallapelli" userId="42ee703c6ddaaebf" providerId="LiveId" clId="{276FD691-F741-4188-99CF-4BD04EFB3B36}" dt="2025-10-16T06:11:25.739" v="519" actId="26606"/>
          <ac:picMkLst>
            <pc:docMk/>
            <pc:sldMk cId="758272667" sldId="270"/>
            <ac:picMk id="4" creationId="{C22040F5-8CEE-5FAC-525A-8B3B76473ECC}"/>
          </ac:picMkLst>
        </pc:picChg>
      </pc:sldChg>
      <pc:sldChg chg="addSp delSp modSp new mod ord setBg delDesignElem">
        <pc:chgData name="shwetha thallapelli" userId="42ee703c6ddaaebf" providerId="LiveId" clId="{276FD691-F741-4188-99CF-4BD04EFB3B36}" dt="2025-10-16T08:41:26.817" v="1167" actId="255"/>
        <pc:sldMkLst>
          <pc:docMk/>
          <pc:sldMk cId="3612699001" sldId="271"/>
        </pc:sldMkLst>
        <pc:spChg chg="del mod">
          <ac:chgData name="shwetha thallapelli" userId="42ee703c6ddaaebf" providerId="LiveId" clId="{276FD691-F741-4188-99CF-4BD04EFB3B36}" dt="2025-10-16T06:14:51.716" v="527" actId="478"/>
          <ac:spMkLst>
            <pc:docMk/>
            <pc:sldMk cId="3612699001" sldId="271"/>
            <ac:spMk id="2" creationId="{A2909433-3D2B-3AEB-EEDE-4702D76A2FCB}"/>
          </ac:spMkLst>
        </pc:spChg>
        <pc:spChg chg="del mod">
          <ac:chgData name="shwetha thallapelli" userId="42ee703c6ddaaebf" providerId="LiveId" clId="{276FD691-F741-4188-99CF-4BD04EFB3B36}" dt="2025-10-16T06:14:09.968" v="520"/>
          <ac:spMkLst>
            <pc:docMk/>
            <pc:sldMk cId="3612699001" sldId="271"/>
            <ac:spMk id="3" creationId="{31ECF124-7514-0627-7DC6-8A018BC3BEDB}"/>
          </ac:spMkLst>
        </pc:spChg>
        <pc:spChg chg="add del">
          <ac:chgData name="shwetha thallapelli" userId="42ee703c6ddaaebf" providerId="LiveId" clId="{276FD691-F741-4188-99CF-4BD04EFB3B36}" dt="2025-10-16T06:19:26.046" v="566"/>
          <ac:spMkLst>
            <pc:docMk/>
            <pc:sldMk cId="3612699001" sldId="271"/>
            <ac:spMk id="9" creationId="{576152AB-DB4E-43E1-BE8B-9E2B5DE4CA12}"/>
          </ac:spMkLst>
        </pc:spChg>
        <pc:spChg chg="add del">
          <ac:chgData name="shwetha thallapelli" userId="42ee703c6ddaaebf" providerId="LiveId" clId="{276FD691-F741-4188-99CF-4BD04EFB3B36}" dt="2025-10-16T06:19:26.046" v="566"/>
          <ac:spMkLst>
            <pc:docMk/>
            <pc:sldMk cId="3612699001" sldId="271"/>
            <ac:spMk id="11" creationId="{92544CF4-9B52-4A7B-A4B3-88C72729B77D}"/>
          </ac:spMkLst>
        </pc:spChg>
        <pc:spChg chg="add del">
          <ac:chgData name="shwetha thallapelli" userId="42ee703c6ddaaebf" providerId="LiveId" clId="{276FD691-F741-4188-99CF-4BD04EFB3B36}" dt="2025-10-16T06:19:26.046" v="566"/>
          <ac:spMkLst>
            <pc:docMk/>
            <pc:sldMk cId="3612699001" sldId="271"/>
            <ac:spMk id="13" creationId="{E75862C5-5C00-4421-BC7B-9B7B86DBC80D}"/>
          </ac:spMkLst>
        </pc:spChg>
        <pc:spChg chg="add del">
          <ac:chgData name="shwetha thallapelli" userId="42ee703c6ddaaebf" providerId="LiveId" clId="{276FD691-F741-4188-99CF-4BD04EFB3B36}" dt="2025-10-16T06:19:26.046" v="566"/>
          <ac:spMkLst>
            <pc:docMk/>
            <pc:sldMk cId="3612699001" sldId="271"/>
            <ac:spMk id="15" creationId="{089440EF-9BE9-4AE9-8C28-00B02296CDB6}"/>
          </ac:spMkLst>
        </pc:spChg>
        <pc:graphicFrameChg chg="add mod modGraphic">
          <ac:chgData name="shwetha thallapelli" userId="42ee703c6ddaaebf" providerId="LiveId" clId="{276FD691-F741-4188-99CF-4BD04EFB3B36}" dt="2025-10-16T06:15:14.718" v="531" actId="14100"/>
          <ac:graphicFrameMkLst>
            <pc:docMk/>
            <pc:sldMk cId="3612699001" sldId="271"/>
            <ac:graphicFrameMk id="4" creationId="{FCF2C369-9724-1F46-12D8-1AB752ABE7F1}"/>
          </ac:graphicFrameMkLst>
        </pc:graphicFrameChg>
        <pc:graphicFrameChg chg="add del mod modGraphic">
          <ac:chgData name="shwetha thallapelli" userId="42ee703c6ddaaebf" providerId="LiveId" clId="{276FD691-F741-4188-99CF-4BD04EFB3B36}" dt="2025-10-16T08:37:56.174" v="1156" actId="478"/>
          <ac:graphicFrameMkLst>
            <pc:docMk/>
            <pc:sldMk cId="3612699001" sldId="271"/>
            <ac:graphicFrameMk id="5" creationId="{7416A399-30CF-FCEF-E2BA-8DC678C895F6}"/>
          </ac:graphicFrameMkLst>
        </pc:graphicFrameChg>
        <pc:graphicFrameChg chg="add mod">
          <ac:chgData name="shwetha thallapelli" userId="42ee703c6ddaaebf" providerId="LiveId" clId="{276FD691-F741-4188-99CF-4BD04EFB3B36}" dt="2025-10-16T08:41:26.817" v="1167" actId="255"/>
          <ac:graphicFrameMkLst>
            <pc:docMk/>
            <pc:sldMk cId="3612699001" sldId="271"/>
            <ac:graphicFrameMk id="6" creationId="{A760AD82-043C-815B-6FE1-0FC74FE49312}"/>
          </ac:graphicFrameMkLst>
        </pc:graphicFrameChg>
        <pc:graphicFrameChg chg="add mod modGraphic">
          <ac:chgData name="shwetha thallapelli" userId="42ee703c6ddaaebf" providerId="LiveId" clId="{276FD691-F741-4188-99CF-4BD04EFB3B36}" dt="2025-10-16T08:39:47.700" v="1162" actId="255"/>
          <ac:graphicFrameMkLst>
            <pc:docMk/>
            <pc:sldMk cId="3612699001" sldId="271"/>
            <ac:graphicFrameMk id="7" creationId="{F83472E0-B3DA-639E-75B9-655D3B914458}"/>
          </ac:graphicFrameMkLst>
        </pc:graphicFrameChg>
        <pc:graphicFrameChg chg="add mod modGraphic">
          <ac:chgData name="shwetha thallapelli" userId="42ee703c6ddaaebf" providerId="LiveId" clId="{276FD691-F741-4188-99CF-4BD04EFB3B36}" dt="2025-10-16T08:39:29.020" v="1161" actId="255"/>
          <ac:graphicFrameMkLst>
            <pc:docMk/>
            <pc:sldMk cId="3612699001" sldId="271"/>
            <ac:graphicFrameMk id="8" creationId="{74218EE0-1ED2-4139-0062-66B8F0414FB9}"/>
          </ac:graphicFrameMkLst>
        </pc:graphicFrameChg>
        <pc:picChg chg="add mod">
          <ac:chgData name="shwetha thallapelli" userId="42ee703c6ddaaebf" providerId="LiveId" clId="{276FD691-F741-4188-99CF-4BD04EFB3B36}" dt="2025-10-16T08:39:13.304" v="1160" actId="1076"/>
          <ac:picMkLst>
            <pc:docMk/>
            <pc:sldMk cId="3612699001" sldId="271"/>
            <ac:picMk id="12" creationId="{F4DE04AE-5F7F-5988-3CE0-286C05A05C61}"/>
          </ac:picMkLst>
        </pc:picChg>
      </pc:sldChg>
      <pc:sldChg chg="addSp delSp modSp new mod">
        <pc:chgData name="shwetha thallapelli" userId="42ee703c6ddaaebf" providerId="LiveId" clId="{276FD691-F741-4188-99CF-4BD04EFB3B36}" dt="2025-10-16T08:31:45.598" v="1155" actId="14100"/>
        <pc:sldMkLst>
          <pc:docMk/>
          <pc:sldMk cId="1616466279" sldId="272"/>
        </pc:sldMkLst>
        <pc:spChg chg="del mod">
          <ac:chgData name="shwetha thallapelli" userId="42ee703c6ddaaebf" providerId="LiveId" clId="{276FD691-F741-4188-99CF-4BD04EFB3B36}" dt="2025-10-16T06:36:50.450" v="682" actId="478"/>
          <ac:spMkLst>
            <pc:docMk/>
            <pc:sldMk cId="1616466279" sldId="272"/>
            <ac:spMk id="2" creationId="{102E1C14-0BCD-FA5F-1C70-34F45D0E926E}"/>
          </ac:spMkLst>
        </pc:spChg>
        <pc:spChg chg="add del mod">
          <ac:chgData name="shwetha thallapelli" userId="42ee703c6ddaaebf" providerId="LiveId" clId="{276FD691-F741-4188-99CF-4BD04EFB3B36}" dt="2025-10-16T06:27:56.306" v="627" actId="931"/>
          <ac:spMkLst>
            <pc:docMk/>
            <pc:sldMk cId="1616466279" sldId="272"/>
            <ac:spMk id="3" creationId="{C7DF6367-2187-3FC1-A082-DBE565CEB571}"/>
          </ac:spMkLst>
        </pc:spChg>
        <pc:spChg chg="add del mod">
          <ac:chgData name="shwetha thallapelli" userId="42ee703c6ddaaebf" providerId="LiveId" clId="{276FD691-F741-4188-99CF-4BD04EFB3B36}" dt="2025-10-16T06:29:33.005" v="633" actId="931"/>
          <ac:spMkLst>
            <pc:docMk/>
            <pc:sldMk cId="1616466279" sldId="272"/>
            <ac:spMk id="9" creationId="{F49FE892-B2B4-FE62-BAF5-248005CB8B0C}"/>
          </ac:spMkLst>
        </pc:spChg>
        <pc:spChg chg="add del mod">
          <ac:chgData name="shwetha thallapelli" userId="42ee703c6ddaaebf" providerId="LiveId" clId="{276FD691-F741-4188-99CF-4BD04EFB3B36}" dt="2025-10-16T06:32:13.623" v="650" actId="931"/>
          <ac:spMkLst>
            <pc:docMk/>
            <pc:sldMk cId="1616466279" sldId="272"/>
            <ac:spMk id="17" creationId="{DE314648-DA29-1382-7CA4-8067F4496C8E}"/>
          </ac:spMkLst>
        </pc:spChg>
        <pc:graphicFrameChg chg="add del mod ord modGraphic">
          <ac:chgData name="shwetha thallapelli" userId="42ee703c6ddaaebf" providerId="LiveId" clId="{276FD691-F741-4188-99CF-4BD04EFB3B36}" dt="2025-10-16T06:25:57.422" v="626" actId="3680"/>
          <ac:graphicFrameMkLst>
            <pc:docMk/>
            <pc:sldMk cId="1616466279" sldId="272"/>
            <ac:graphicFrameMk id="4" creationId="{9992D6B9-8EB8-62FF-9B10-61BB246B731E}"/>
          </ac:graphicFrameMkLst>
        </pc:graphicFrameChg>
        <pc:graphicFrameChg chg="add mod modGraphic">
          <ac:chgData name="shwetha thallapelli" userId="42ee703c6ddaaebf" providerId="LiveId" clId="{276FD691-F741-4188-99CF-4BD04EFB3B36}" dt="2025-10-16T06:25:52.117" v="618" actId="14100"/>
          <ac:graphicFrameMkLst>
            <pc:docMk/>
            <pc:sldMk cId="1616466279" sldId="272"/>
            <ac:graphicFrameMk id="5" creationId="{02E969FE-4D87-2DFE-AFE8-F82C44EBD442}"/>
          </ac:graphicFrameMkLst>
        </pc:graphicFrameChg>
        <pc:graphicFrameChg chg="add mod">
          <ac:chgData name="shwetha thallapelli" userId="42ee703c6ddaaebf" providerId="LiveId" clId="{276FD691-F741-4188-99CF-4BD04EFB3B36}" dt="2025-10-16T06:39:17.483" v="706" actId="20577"/>
          <ac:graphicFrameMkLst>
            <pc:docMk/>
            <pc:sldMk cId="1616466279" sldId="272"/>
            <ac:graphicFrameMk id="26" creationId="{A3757410-04ED-D664-5936-A7259C77188C}"/>
          </ac:graphicFrameMkLst>
        </pc:graphicFrameChg>
        <pc:picChg chg="add del mod">
          <ac:chgData name="shwetha thallapelli" userId="42ee703c6ddaaebf" providerId="LiveId" clId="{276FD691-F741-4188-99CF-4BD04EFB3B36}" dt="2025-10-16T06:28:28.106" v="632" actId="478"/>
          <ac:picMkLst>
            <pc:docMk/>
            <pc:sldMk cId="1616466279" sldId="272"/>
            <ac:picMk id="7" creationId="{E14F2CBE-BAC3-18F2-39BB-071AB35F5181}"/>
          </ac:picMkLst>
        </pc:picChg>
        <pc:picChg chg="add del mod">
          <ac:chgData name="shwetha thallapelli" userId="42ee703c6ddaaebf" providerId="LiveId" clId="{276FD691-F741-4188-99CF-4BD04EFB3B36}" dt="2025-10-16T06:31:50.856" v="649" actId="478"/>
          <ac:picMkLst>
            <pc:docMk/>
            <pc:sldMk cId="1616466279" sldId="272"/>
            <ac:picMk id="11" creationId="{78230800-5EDF-7AE3-8617-7970FF576F87}"/>
          </ac:picMkLst>
        </pc:picChg>
        <pc:picChg chg="add mod">
          <ac:chgData name="shwetha thallapelli" userId="42ee703c6ddaaebf" providerId="LiveId" clId="{276FD691-F741-4188-99CF-4BD04EFB3B36}" dt="2025-10-16T06:30:06.114" v="641" actId="931"/>
          <ac:picMkLst>
            <pc:docMk/>
            <pc:sldMk cId="1616466279" sldId="272"/>
            <ac:picMk id="13" creationId="{417F9B91-CEF2-5C5B-460C-BB55FF00A25E}"/>
          </ac:picMkLst>
        </pc:picChg>
        <pc:picChg chg="add mod">
          <ac:chgData name="shwetha thallapelli" userId="42ee703c6ddaaebf" providerId="LiveId" clId="{276FD691-F741-4188-99CF-4BD04EFB3B36}" dt="2025-10-16T08:31:45.598" v="1155" actId="14100"/>
          <ac:picMkLst>
            <pc:docMk/>
            <pc:sldMk cId="1616466279" sldId="272"/>
            <ac:picMk id="15" creationId="{5D05868D-C450-794C-D146-A93C06EE0117}"/>
          </ac:picMkLst>
        </pc:picChg>
        <pc:picChg chg="add mod">
          <ac:chgData name="shwetha thallapelli" userId="42ee703c6ddaaebf" providerId="LiveId" clId="{276FD691-F741-4188-99CF-4BD04EFB3B36}" dt="2025-10-16T06:46:33.701" v="717" actId="14100"/>
          <ac:picMkLst>
            <pc:docMk/>
            <pc:sldMk cId="1616466279" sldId="272"/>
            <ac:picMk id="19" creationId="{4787B92C-363F-FB7B-8A48-22E7AD8B825F}"/>
          </ac:picMkLst>
        </pc:picChg>
        <pc:picChg chg="add mod">
          <ac:chgData name="shwetha thallapelli" userId="42ee703c6ddaaebf" providerId="LiveId" clId="{276FD691-F741-4188-99CF-4BD04EFB3B36}" dt="2025-10-16T06:38:27.335" v="697" actId="1076"/>
          <ac:picMkLst>
            <pc:docMk/>
            <pc:sldMk cId="1616466279" sldId="272"/>
            <ac:picMk id="21" creationId="{FFAB7008-9F16-8579-8594-356113550B9F}"/>
          </ac:picMkLst>
        </pc:picChg>
        <pc:picChg chg="add mod">
          <ac:chgData name="shwetha thallapelli" userId="42ee703c6ddaaebf" providerId="LiveId" clId="{276FD691-F741-4188-99CF-4BD04EFB3B36}" dt="2025-10-16T06:38:23.682" v="696" actId="1076"/>
          <ac:picMkLst>
            <pc:docMk/>
            <pc:sldMk cId="1616466279" sldId="272"/>
            <ac:picMk id="23" creationId="{DC895E8A-3F9D-18AC-E54D-DF207D8107A0}"/>
          </ac:picMkLst>
        </pc:picChg>
        <pc:picChg chg="add mod">
          <ac:chgData name="shwetha thallapelli" userId="42ee703c6ddaaebf" providerId="LiveId" clId="{276FD691-F741-4188-99CF-4BD04EFB3B36}" dt="2025-10-16T06:38:55.230" v="702" actId="1076"/>
          <ac:picMkLst>
            <pc:docMk/>
            <pc:sldMk cId="1616466279" sldId="272"/>
            <ac:picMk id="25" creationId="{63954E17-D6AC-53F0-B7CC-3E7092B2EB96}"/>
          </ac:picMkLst>
        </pc:picChg>
        <pc:picChg chg="add mod">
          <ac:chgData name="shwetha thallapelli" userId="42ee703c6ddaaebf" providerId="LiveId" clId="{276FD691-F741-4188-99CF-4BD04EFB3B36}" dt="2025-10-16T06:40:41.105" v="716" actId="1076"/>
          <ac:picMkLst>
            <pc:docMk/>
            <pc:sldMk cId="1616466279" sldId="272"/>
            <ac:picMk id="28" creationId="{4F12EEF7-79EC-BE74-BBE8-C9AD32816248}"/>
          </ac:picMkLst>
        </pc:picChg>
      </pc:sldChg>
      <pc:sldChg chg="addSp delSp modSp new mod">
        <pc:chgData name="shwetha thallapelli" userId="42ee703c6ddaaebf" providerId="LiveId" clId="{276FD691-F741-4188-99CF-4BD04EFB3B36}" dt="2025-10-16T07:01:00.840" v="759" actId="1076"/>
        <pc:sldMkLst>
          <pc:docMk/>
          <pc:sldMk cId="1904342111" sldId="273"/>
        </pc:sldMkLst>
        <pc:spChg chg="del mod">
          <ac:chgData name="shwetha thallapelli" userId="42ee703c6ddaaebf" providerId="LiveId" clId="{276FD691-F741-4188-99CF-4BD04EFB3B36}" dt="2025-10-16T07:00:02.740" v="749" actId="478"/>
          <ac:spMkLst>
            <pc:docMk/>
            <pc:sldMk cId="1904342111" sldId="273"/>
            <ac:spMk id="2" creationId="{D4153EEF-F634-8ED1-BEB5-830DF38D28B9}"/>
          </ac:spMkLst>
        </pc:spChg>
        <pc:spChg chg="add del mod">
          <ac:chgData name="shwetha thallapelli" userId="42ee703c6ddaaebf" providerId="LiveId" clId="{276FD691-F741-4188-99CF-4BD04EFB3B36}" dt="2025-10-16T06:58:48.825" v="736" actId="931"/>
          <ac:spMkLst>
            <pc:docMk/>
            <pc:sldMk cId="1904342111" sldId="273"/>
            <ac:spMk id="3" creationId="{374AA464-FAC9-8096-8BC2-F4EB55D23BC2}"/>
          </ac:spMkLst>
        </pc:spChg>
        <pc:graphicFrameChg chg="add mod modGraphic">
          <ac:chgData name="shwetha thallapelli" userId="42ee703c6ddaaebf" providerId="LiveId" clId="{276FD691-F741-4188-99CF-4BD04EFB3B36}" dt="2025-10-16T06:56:45.133" v="735"/>
          <ac:graphicFrameMkLst>
            <pc:docMk/>
            <pc:sldMk cId="1904342111" sldId="273"/>
            <ac:graphicFrameMk id="4" creationId="{48A42F12-C3CB-6F8A-917A-F778D65D22DD}"/>
          </ac:graphicFrameMkLst>
        </pc:graphicFrameChg>
        <pc:graphicFrameChg chg="add mod">
          <ac:chgData name="shwetha thallapelli" userId="42ee703c6ddaaebf" providerId="LiveId" clId="{276FD691-F741-4188-99CF-4BD04EFB3B36}" dt="2025-10-16T06:55:56.237" v="719"/>
          <ac:graphicFrameMkLst>
            <pc:docMk/>
            <pc:sldMk cId="1904342111" sldId="273"/>
            <ac:graphicFrameMk id="5" creationId="{6AB012B7-3C33-8054-27CE-67655118D390}"/>
          </ac:graphicFrameMkLst>
        </pc:graphicFrameChg>
        <pc:graphicFrameChg chg="add mod modGraphic">
          <ac:chgData name="shwetha thallapelli" userId="42ee703c6ddaaebf" providerId="LiveId" clId="{276FD691-F741-4188-99CF-4BD04EFB3B36}" dt="2025-10-16T06:56:42.556" v="732" actId="14100"/>
          <ac:graphicFrameMkLst>
            <pc:docMk/>
            <pc:sldMk cId="1904342111" sldId="273"/>
            <ac:graphicFrameMk id="6" creationId="{DA24FCAA-2379-89B4-5CAA-DA6990B43BDA}"/>
          </ac:graphicFrameMkLst>
        </pc:graphicFrameChg>
        <pc:graphicFrameChg chg="add mod">
          <ac:chgData name="shwetha thallapelli" userId="42ee703c6ddaaebf" providerId="LiveId" clId="{276FD691-F741-4188-99CF-4BD04EFB3B36}" dt="2025-10-16T07:01:00.840" v="759" actId="1076"/>
          <ac:graphicFrameMkLst>
            <pc:docMk/>
            <pc:sldMk cId="1904342111" sldId="273"/>
            <ac:graphicFrameMk id="13" creationId="{2D5BC324-DFEB-1321-78BE-42CC0CECECEA}"/>
          </ac:graphicFrameMkLst>
        </pc:graphicFrameChg>
        <pc:picChg chg="add mod">
          <ac:chgData name="shwetha thallapelli" userId="42ee703c6ddaaebf" providerId="LiveId" clId="{276FD691-F741-4188-99CF-4BD04EFB3B36}" dt="2025-10-16T07:00:07.532" v="750" actId="1076"/>
          <ac:picMkLst>
            <pc:docMk/>
            <pc:sldMk cId="1904342111" sldId="273"/>
            <ac:picMk id="8" creationId="{A8AD5114-EB0E-3453-4ACD-D7C24D97AC53}"/>
          </ac:picMkLst>
        </pc:picChg>
        <pc:picChg chg="add mod">
          <ac:chgData name="shwetha thallapelli" userId="42ee703c6ddaaebf" providerId="LiveId" clId="{276FD691-F741-4188-99CF-4BD04EFB3B36}" dt="2025-10-16T07:00:12.433" v="751" actId="1076"/>
          <ac:picMkLst>
            <pc:docMk/>
            <pc:sldMk cId="1904342111" sldId="273"/>
            <ac:picMk id="10" creationId="{9C39D477-B1C4-AD75-00ED-124ED35BD636}"/>
          </ac:picMkLst>
        </pc:picChg>
        <pc:picChg chg="add mod">
          <ac:chgData name="shwetha thallapelli" userId="42ee703c6ddaaebf" providerId="LiveId" clId="{276FD691-F741-4188-99CF-4BD04EFB3B36}" dt="2025-10-16T07:00:54.690" v="758" actId="14100"/>
          <ac:picMkLst>
            <pc:docMk/>
            <pc:sldMk cId="1904342111" sldId="273"/>
            <ac:picMk id="12" creationId="{06CD998B-A3E2-AD5C-6F80-3F307243C0BC}"/>
          </ac:picMkLst>
        </pc:picChg>
      </pc:sldChg>
      <pc:sldChg chg="addSp delSp modSp new mod">
        <pc:chgData name="shwetha thallapelli" userId="42ee703c6ddaaebf" providerId="LiveId" clId="{276FD691-F741-4188-99CF-4BD04EFB3B36}" dt="2025-10-16T07:19:19.977" v="832" actId="478"/>
        <pc:sldMkLst>
          <pc:docMk/>
          <pc:sldMk cId="1765432739" sldId="274"/>
        </pc:sldMkLst>
        <pc:spChg chg="del mod">
          <ac:chgData name="shwetha thallapelli" userId="42ee703c6ddaaebf" providerId="LiveId" clId="{276FD691-F741-4188-99CF-4BD04EFB3B36}" dt="2025-10-16T07:19:19.977" v="832" actId="478"/>
          <ac:spMkLst>
            <pc:docMk/>
            <pc:sldMk cId="1765432739" sldId="274"/>
            <ac:spMk id="2" creationId="{DF188B56-F471-3AC8-688D-9B9425BFF046}"/>
          </ac:spMkLst>
        </pc:spChg>
        <pc:spChg chg="del mod">
          <ac:chgData name="shwetha thallapelli" userId="42ee703c6ddaaebf" providerId="LiveId" clId="{276FD691-F741-4188-99CF-4BD04EFB3B36}" dt="2025-10-16T07:02:45.006" v="760"/>
          <ac:spMkLst>
            <pc:docMk/>
            <pc:sldMk cId="1765432739" sldId="274"/>
            <ac:spMk id="3" creationId="{54A79CEB-15D0-B7FC-6C39-E8DF3340D2B6}"/>
          </ac:spMkLst>
        </pc:spChg>
        <pc:graphicFrameChg chg="add mod modGraphic">
          <ac:chgData name="shwetha thallapelli" userId="42ee703c6ddaaebf" providerId="LiveId" clId="{276FD691-F741-4188-99CF-4BD04EFB3B36}" dt="2025-10-16T07:05:29.355" v="777" actId="14100"/>
          <ac:graphicFrameMkLst>
            <pc:docMk/>
            <pc:sldMk cId="1765432739" sldId="274"/>
            <ac:graphicFrameMk id="4" creationId="{064975CF-5761-02D4-D864-A933ECF34303}"/>
          </ac:graphicFrameMkLst>
        </pc:graphicFrameChg>
        <pc:graphicFrameChg chg="add mod">
          <ac:chgData name="shwetha thallapelli" userId="42ee703c6ddaaebf" providerId="LiveId" clId="{276FD691-F741-4188-99CF-4BD04EFB3B36}" dt="2025-10-16T07:06:52.829" v="792" actId="1076"/>
          <ac:graphicFrameMkLst>
            <pc:docMk/>
            <pc:sldMk cId="1765432739" sldId="274"/>
            <ac:graphicFrameMk id="11" creationId="{7378CA99-4E5D-A497-32DD-3C23F9272E43}"/>
          </ac:graphicFrameMkLst>
        </pc:graphicFrameChg>
        <pc:picChg chg="add mod">
          <ac:chgData name="shwetha thallapelli" userId="42ee703c6ddaaebf" providerId="LiveId" clId="{276FD691-F741-4188-99CF-4BD04EFB3B36}" dt="2025-10-16T07:05:54.891" v="782" actId="1076"/>
          <ac:picMkLst>
            <pc:docMk/>
            <pc:sldMk cId="1765432739" sldId="274"/>
            <ac:picMk id="6" creationId="{184E4293-09E0-5D83-9685-1E8CC77D9F35}"/>
          </ac:picMkLst>
        </pc:picChg>
        <pc:picChg chg="add mod">
          <ac:chgData name="shwetha thallapelli" userId="42ee703c6ddaaebf" providerId="LiveId" clId="{276FD691-F741-4188-99CF-4BD04EFB3B36}" dt="2025-10-16T07:06:03.706" v="784" actId="1076"/>
          <ac:picMkLst>
            <pc:docMk/>
            <pc:sldMk cId="1765432739" sldId="274"/>
            <ac:picMk id="8" creationId="{F8934E79-5BC2-2AB6-212D-C7A5D8557D36}"/>
          </ac:picMkLst>
        </pc:picChg>
        <pc:picChg chg="add mod">
          <ac:chgData name="shwetha thallapelli" userId="42ee703c6ddaaebf" providerId="LiveId" clId="{276FD691-F741-4188-99CF-4BD04EFB3B36}" dt="2025-10-16T07:05:57.748" v="783" actId="1076"/>
          <ac:picMkLst>
            <pc:docMk/>
            <pc:sldMk cId="1765432739" sldId="274"/>
            <ac:picMk id="10" creationId="{4D45C4C4-B92F-A47B-505A-9A55C72D7FA7}"/>
          </ac:picMkLst>
        </pc:picChg>
      </pc:sldChg>
      <pc:sldChg chg="addSp delSp modSp new mod">
        <pc:chgData name="shwetha thallapelli" userId="42ee703c6ddaaebf" providerId="LiveId" clId="{276FD691-F741-4188-99CF-4BD04EFB3B36}" dt="2025-10-16T07:19:06.586" v="831" actId="1076"/>
        <pc:sldMkLst>
          <pc:docMk/>
          <pc:sldMk cId="1629225006" sldId="275"/>
        </pc:sldMkLst>
        <pc:spChg chg="del mod">
          <ac:chgData name="shwetha thallapelli" userId="42ee703c6ddaaebf" providerId="LiveId" clId="{276FD691-F741-4188-99CF-4BD04EFB3B36}" dt="2025-10-16T07:09:40.844" v="797" actId="478"/>
          <ac:spMkLst>
            <pc:docMk/>
            <pc:sldMk cId="1629225006" sldId="275"/>
            <ac:spMk id="2" creationId="{3CE100FC-AFF8-7120-059E-D550D1A518BB}"/>
          </ac:spMkLst>
        </pc:spChg>
        <pc:spChg chg="del mod">
          <ac:chgData name="shwetha thallapelli" userId="42ee703c6ddaaebf" providerId="LiveId" clId="{276FD691-F741-4188-99CF-4BD04EFB3B36}" dt="2025-10-16T07:09:24.650" v="794"/>
          <ac:spMkLst>
            <pc:docMk/>
            <pc:sldMk cId="1629225006" sldId="275"/>
            <ac:spMk id="3" creationId="{754F20FB-3D8A-5C5B-98C8-DC307C087288}"/>
          </ac:spMkLst>
        </pc:spChg>
        <pc:graphicFrameChg chg="add mod">
          <ac:chgData name="shwetha thallapelli" userId="42ee703c6ddaaebf" providerId="LiveId" clId="{276FD691-F741-4188-99CF-4BD04EFB3B36}" dt="2025-10-16T07:19:06.586" v="831" actId="1076"/>
          <ac:graphicFrameMkLst>
            <pc:docMk/>
            <pc:sldMk cId="1629225006" sldId="275"/>
            <ac:graphicFrameMk id="4" creationId="{41FB080B-1E80-A455-5779-843B3D324D19}"/>
          </ac:graphicFrameMkLst>
        </pc:graphicFrameChg>
        <pc:picChg chg="add mod">
          <ac:chgData name="shwetha thallapelli" userId="42ee703c6ddaaebf" providerId="LiveId" clId="{276FD691-F741-4188-99CF-4BD04EFB3B36}" dt="2025-10-16T07:10:04.252" v="801" actId="1076"/>
          <ac:picMkLst>
            <pc:docMk/>
            <pc:sldMk cId="1629225006" sldId="275"/>
            <ac:picMk id="6" creationId="{CAF7B9D1-E10F-B883-5E25-F57BF02991C1}"/>
          </ac:picMkLst>
        </pc:picChg>
        <pc:picChg chg="add mod">
          <ac:chgData name="shwetha thallapelli" userId="42ee703c6ddaaebf" providerId="LiveId" clId="{276FD691-F741-4188-99CF-4BD04EFB3B36}" dt="2025-10-16T07:18:58.547" v="829" actId="14100"/>
          <ac:picMkLst>
            <pc:docMk/>
            <pc:sldMk cId="1629225006" sldId="275"/>
            <ac:picMk id="8" creationId="{A511C3C4-5D61-82B6-F9F0-9D864FE0B029}"/>
          </ac:picMkLst>
        </pc:picChg>
        <pc:picChg chg="add mod">
          <ac:chgData name="shwetha thallapelli" userId="42ee703c6ddaaebf" providerId="LiveId" clId="{276FD691-F741-4188-99CF-4BD04EFB3B36}" dt="2025-10-16T07:18:46.372" v="827" actId="14100"/>
          <ac:picMkLst>
            <pc:docMk/>
            <pc:sldMk cId="1629225006" sldId="275"/>
            <ac:picMk id="10" creationId="{3A46330D-2E66-766E-5F0A-250E9287B572}"/>
          </ac:picMkLst>
        </pc:picChg>
      </pc:sldChg>
      <pc:sldChg chg="addSp delSp modSp new mod">
        <pc:chgData name="shwetha thallapelli" userId="42ee703c6ddaaebf" providerId="LiveId" clId="{276FD691-F741-4188-99CF-4BD04EFB3B36}" dt="2025-10-16T07:38:12.489" v="940" actId="255"/>
        <pc:sldMkLst>
          <pc:docMk/>
          <pc:sldMk cId="2108934451" sldId="276"/>
        </pc:sldMkLst>
        <pc:spChg chg="del mod">
          <ac:chgData name="shwetha thallapelli" userId="42ee703c6ddaaebf" providerId="LiveId" clId="{276FD691-F741-4188-99CF-4BD04EFB3B36}" dt="2025-10-16T07:19:52.746" v="833" actId="478"/>
          <ac:spMkLst>
            <pc:docMk/>
            <pc:sldMk cId="2108934451" sldId="276"/>
            <ac:spMk id="2" creationId="{C9D27EBD-F2C5-EB9E-15FA-1BCC77029790}"/>
          </ac:spMkLst>
        </pc:spChg>
        <pc:spChg chg="del mod">
          <ac:chgData name="shwetha thallapelli" userId="42ee703c6ddaaebf" providerId="LiveId" clId="{276FD691-F741-4188-99CF-4BD04EFB3B36}" dt="2025-10-16T07:23:12.993" v="834"/>
          <ac:spMkLst>
            <pc:docMk/>
            <pc:sldMk cId="2108934451" sldId="276"/>
            <ac:spMk id="3" creationId="{B8DDF328-C645-672A-3F14-EF14E6268C18}"/>
          </ac:spMkLst>
        </pc:spChg>
        <pc:graphicFrameChg chg="add mod modGraphic">
          <ac:chgData name="shwetha thallapelli" userId="42ee703c6ddaaebf" providerId="LiveId" clId="{276FD691-F741-4188-99CF-4BD04EFB3B36}" dt="2025-10-16T07:26:09.432" v="858" actId="14100"/>
          <ac:graphicFrameMkLst>
            <pc:docMk/>
            <pc:sldMk cId="2108934451" sldId="276"/>
            <ac:graphicFrameMk id="4" creationId="{E86AE8B8-1580-53C2-B7DF-E048DBDBA37F}"/>
          </ac:graphicFrameMkLst>
        </pc:graphicFrameChg>
        <pc:graphicFrameChg chg="add mod">
          <ac:chgData name="shwetha thallapelli" userId="42ee703c6ddaaebf" providerId="LiveId" clId="{276FD691-F741-4188-99CF-4BD04EFB3B36}" dt="2025-10-16T07:38:12.489" v="940" actId="255"/>
          <ac:graphicFrameMkLst>
            <pc:docMk/>
            <pc:sldMk cId="2108934451" sldId="276"/>
            <ac:graphicFrameMk id="5" creationId="{8E0E714E-14E4-1B1F-D188-A05E706B84A4}"/>
          </ac:graphicFrameMkLst>
        </pc:graphicFrameChg>
        <pc:picChg chg="add mod">
          <ac:chgData name="shwetha thallapelli" userId="42ee703c6ddaaebf" providerId="LiveId" clId="{276FD691-F741-4188-99CF-4BD04EFB3B36}" dt="2025-10-16T07:25:27.547" v="851" actId="1076"/>
          <ac:picMkLst>
            <pc:docMk/>
            <pc:sldMk cId="2108934451" sldId="276"/>
            <ac:picMk id="7" creationId="{EAD2A340-F0AC-2E67-30BF-383E1EBB7F3D}"/>
          </ac:picMkLst>
        </pc:picChg>
        <pc:picChg chg="add mod">
          <ac:chgData name="shwetha thallapelli" userId="42ee703c6ddaaebf" providerId="LiveId" clId="{276FD691-F741-4188-99CF-4BD04EFB3B36}" dt="2025-10-16T07:25:53.442" v="856" actId="14100"/>
          <ac:picMkLst>
            <pc:docMk/>
            <pc:sldMk cId="2108934451" sldId="276"/>
            <ac:picMk id="9" creationId="{D9E0D6E7-08E1-A9C8-D16E-E73433BC6097}"/>
          </ac:picMkLst>
        </pc:picChg>
      </pc:sldChg>
      <pc:sldChg chg="addSp delSp modSp new mod">
        <pc:chgData name="shwetha thallapelli" userId="42ee703c6ddaaebf" providerId="LiveId" clId="{276FD691-F741-4188-99CF-4BD04EFB3B36}" dt="2025-10-16T07:31:33.247" v="902" actId="14100"/>
        <pc:sldMkLst>
          <pc:docMk/>
          <pc:sldMk cId="4215071142" sldId="277"/>
        </pc:sldMkLst>
        <pc:spChg chg="del mod">
          <ac:chgData name="shwetha thallapelli" userId="42ee703c6ddaaebf" providerId="LiveId" clId="{276FD691-F741-4188-99CF-4BD04EFB3B36}" dt="2025-10-16T07:28:08.470" v="861" actId="478"/>
          <ac:spMkLst>
            <pc:docMk/>
            <pc:sldMk cId="4215071142" sldId="277"/>
            <ac:spMk id="2" creationId="{B13C5AED-AFC0-5EAB-B1EC-D1F7F300DFA9}"/>
          </ac:spMkLst>
        </pc:spChg>
        <pc:spChg chg="del mod">
          <ac:chgData name="shwetha thallapelli" userId="42ee703c6ddaaebf" providerId="LiveId" clId="{276FD691-F741-4188-99CF-4BD04EFB3B36}" dt="2025-10-16T07:28:12.552" v="862"/>
          <ac:spMkLst>
            <pc:docMk/>
            <pc:sldMk cId="4215071142" sldId="277"/>
            <ac:spMk id="3" creationId="{4F82698F-0CDF-A129-97F6-F0BFAC6A7DD7}"/>
          </ac:spMkLst>
        </pc:spChg>
        <pc:graphicFrameChg chg="add mod modGraphic">
          <ac:chgData name="shwetha thallapelli" userId="42ee703c6ddaaebf" providerId="LiveId" clId="{276FD691-F741-4188-99CF-4BD04EFB3B36}" dt="2025-10-16T07:31:33.247" v="902" actId="14100"/>
          <ac:graphicFrameMkLst>
            <pc:docMk/>
            <pc:sldMk cId="4215071142" sldId="277"/>
            <ac:graphicFrameMk id="4" creationId="{F8C9C2ED-AC5E-CC81-ADE3-D870E945BA6B}"/>
          </ac:graphicFrameMkLst>
        </pc:graphicFrameChg>
        <pc:picChg chg="add mod">
          <ac:chgData name="shwetha thallapelli" userId="42ee703c6ddaaebf" providerId="LiveId" clId="{276FD691-F741-4188-99CF-4BD04EFB3B36}" dt="2025-10-16T07:30:32.964" v="890" actId="1076"/>
          <ac:picMkLst>
            <pc:docMk/>
            <pc:sldMk cId="4215071142" sldId="277"/>
            <ac:picMk id="6" creationId="{3CBE3F41-ED76-524D-9178-DCE449282CEE}"/>
          </ac:picMkLst>
        </pc:picChg>
        <pc:picChg chg="add mod">
          <ac:chgData name="shwetha thallapelli" userId="42ee703c6ddaaebf" providerId="LiveId" clId="{276FD691-F741-4188-99CF-4BD04EFB3B36}" dt="2025-10-16T07:30:37.030" v="891" actId="1076"/>
          <ac:picMkLst>
            <pc:docMk/>
            <pc:sldMk cId="4215071142" sldId="277"/>
            <ac:picMk id="8" creationId="{B16001AE-8DC1-EB63-8FD4-3B3BDD274953}"/>
          </ac:picMkLst>
        </pc:picChg>
        <pc:picChg chg="add del mod">
          <ac:chgData name="shwetha thallapelli" userId="42ee703c6ddaaebf" providerId="LiveId" clId="{276FD691-F741-4188-99CF-4BD04EFB3B36}" dt="2025-10-16T07:29:46.789" v="884" actId="478"/>
          <ac:picMkLst>
            <pc:docMk/>
            <pc:sldMk cId="4215071142" sldId="277"/>
            <ac:picMk id="10" creationId="{4E395D8A-DC0D-41B6-5FE3-2403F6D83B07}"/>
          </ac:picMkLst>
        </pc:picChg>
        <pc:picChg chg="add mod">
          <ac:chgData name="shwetha thallapelli" userId="42ee703c6ddaaebf" providerId="LiveId" clId="{276FD691-F741-4188-99CF-4BD04EFB3B36}" dt="2025-10-16T07:30:54.651" v="895" actId="1076"/>
          <ac:picMkLst>
            <pc:docMk/>
            <pc:sldMk cId="4215071142" sldId="277"/>
            <ac:picMk id="12" creationId="{92F31C7A-054A-6E4E-5537-D91F9BA0F10C}"/>
          </ac:picMkLst>
        </pc:picChg>
      </pc:sldChg>
      <pc:sldChg chg="addSp delSp modSp new mod">
        <pc:chgData name="shwetha thallapelli" userId="42ee703c6ddaaebf" providerId="LiveId" clId="{276FD691-F741-4188-99CF-4BD04EFB3B36}" dt="2025-10-16T07:36:59.294" v="937"/>
        <pc:sldMkLst>
          <pc:docMk/>
          <pc:sldMk cId="2208172170" sldId="278"/>
        </pc:sldMkLst>
        <pc:spChg chg="del mod">
          <ac:chgData name="shwetha thallapelli" userId="42ee703c6ddaaebf" providerId="LiveId" clId="{276FD691-F741-4188-99CF-4BD04EFB3B36}" dt="2025-10-16T07:34:17.296" v="903" actId="478"/>
          <ac:spMkLst>
            <pc:docMk/>
            <pc:sldMk cId="2208172170" sldId="278"/>
            <ac:spMk id="2" creationId="{4100C60F-7C21-3994-7B0F-D08AE2AA14CE}"/>
          </ac:spMkLst>
        </pc:spChg>
        <pc:spChg chg="del mod">
          <ac:chgData name="shwetha thallapelli" userId="42ee703c6ddaaebf" providerId="LiveId" clId="{276FD691-F741-4188-99CF-4BD04EFB3B36}" dt="2025-10-16T07:34:19.900" v="905"/>
          <ac:spMkLst>
            <pc:docMk/>
            <pc:sldMk cId="2208172170" sldId="278"/>
            <ac:spMk id="3" creationId="{F0297323-D4A2-7326-D3BD-620F3E9D51F4}"/>
          </ac:spMkLst>
        </pc:spChg>
        <pc:graphicFrameChg chg="add mod">
          <ac:chgData name="shwetha thallapelli" userId="42ee703c6ddaaebf" providerId="LiveId" clId="{276FD691-F741-4188-99CF-4BD04EFB3B36}" dt="2025-10-16T07:36:59.294" v="937"/>
          <ac:graphicFrameMkLst>
            <pc:docMk/>
            <pc:sldMk cId="2208172170" sldId="278"/>
            <ac:graphicFrameMk id="4" creationId="{BA3AD434-317D-B68F-0D9E-2609646DC770}"/>
          </ac:graphicFrameMkLst>
        </pc:graphicFrameChg>
        <pc:picChg chg="add mod">
          <ac:chgData name="shwetha thallapelli" userId="42ee703c6ddaaebf" providerId="LiveId" clId="{276FD691-F741-4188-99CF-4BD04EFB3B36}" dt="2025-10-16T07:34:47.013" v="912" actId="1076"/>
          <ac:picMkLst>
            <pc:docMk/>
            <pc:sldMk cId="2208172170" sldId="278"/>
            <ac:picMk id="6" creationId="{6D889369-B6D6-FC75-DBE8-EAA7D973E430}"/>
          </ac:picMkLst>
        </pc:picChg>
        <pc:picChg chg="add mod">
          <ac:chgData name="shwetha thallapelli" userId="42ee703c6ddaaebf" providerId="LiveId" clId="{276FD691-F741-4188-99CF-4BD04EFB3B36}" dt="2025-10-16T07:35:05.173" v="916" actId="1076"/>
          <ac:picMkLst>
            <pc:docMk/>
            <pc:sldMk cId="2208172170" sldId="278"/>
            <ac:picMk id="8" creationId="{F1EEEB09-648D-6112-A668-74621843144E}"/>
          </ac:picMkLst>
        </pc:picChg>
        <pc:picChg chg="add mod">
          <ac:chgData name="shwetha thallapelli" userId="42ee703c6ddaaebf" providerId="LiveId" clId="{276FD691-F741-4188-99CF-4BD04EFB3B36}" dt="2025-10-16T07:36:06.552" v="930" actId="14100"/>
          <ac:picMkLst>
            <pc:docMk/>
            <pc:sldMk cId="2208172170" sldId="278"/>
            <ac:picMk id="10" creationId="{D56E00F9-8DBA-F791-F326-A20080BF20B6}"/>
          </ac:picMkLst>
        </pc:picChg>
      </pc:sldChg>
      <pc:sldChg chg="addSp delSp modSp add mod setBg">
        <pc:chgData name="shwetha thallapelli" userId="42ee703c6ddaaebf" providerId="LiveId" clId="{276FD691-F741-4188-99CF-4BD04EFB3B36}" dt="2025-10-16T05:53:37.275" v="371" actId="26606"/>
        <pc:sldMkLst>
          <pc:docMk/>
          <pc:sldMk cId="2529704608" sldId="279"/>
        </pc:sldMkLst>
        <pc:spChg chg="del mod">
          <ac:chgData name="shwetha thallapelli" userId="42ee703c6ddaaebf" providerId="LiveId" clId="{276FD691-F741-4188-99CF-4BD04EFB3B36}" dt="2025-10-16T05:53:33.627" v="368" actId="931"/>
          <ac:spMkLst>
            <pc:docMk/>
            <pc:sldMk cId="2529704608" sldId="279"/>
            <ac:spMk id="3" creationId="{1238CB02-42B1-AD2C-227E-ED95590A4319}"/>
          </ac:spMkLst>
        </pc:spChg>
        <pc:picChg chg="add mod">
          <ac:chgData name="shwetha thallapelli" userId="42ee703c6ddaaebf" providerId="LiveId" clId="{276FD691-F741-4188-99CF-4BD04EFB3B36}" dt="2025-10-16T05:53:37.275" v="371" actId="26606"/>
          <ac:picMkLst>
            <pc:docMk/>
            <pc:sldMk cId="2529704608" sldId="279"/>
            <ac:picMk id="4" creationId="{F1A920D2-ECE7-0973-BAF0-7528F61A99F8}"/>
          </ac:picMkLst>
        </pc:picChg>
      </pc:sldChg>
      <pc:sldChg chg="addSp delSp modSp add mod setBg">
        <pc:chgData name="shwetha thallapelli" userId="42ee703c6ddaaebf" providerId="LiveId" clId="{276FD691-F741-4188-99CF-4BD04EFB3B36}" dt="2025-10-16T05:54:30.721" v="381" actId="14100"/>
        <pc:sldMkLst>
          <pc:docMk/>
          <pc:sldMk cId="1917493878" sldId="280"/>
        </pc:sldMkLst>
        <pc:spChg chg="del">
          <ac:chgData name="shwetha thallapelli" userId="42ee703c6ddaaebf" providerId="LiveId" clId="{276FD691-F741-4188-99CF-4BD04EFB3B36}" dt="2025-10-16T05:54:06.343" v="372" actId="931"/>
          <ac:spMkLst>
            <pc:docMk/>
            <pc:sldMk cId="1917493878" sldId="280"/>
            <ac:spMk id="3" creationId="{588BBED4-C1BE-A666-F032-7C57E9143374}"/>
          </ac:spMkLst>
        </pc:spChg>
        <pc:grpChg chg="add del">
          <ac:chgData name="shwetha thallapelli" userId="42ee703c6ddaaebf" providerId="LiveId" clId="{276FD691-F741-4188-99CF-4BD04EFB3B36}" dt="2025-10-16T05:54:17.542" v="378" actId="26606"/>
          <ac:grpSpMkLst>
            <pc:docMk/>
            <pc:sldMk cId="1917493878" sldId="280"/>
            <ac:grpSpMk id="9" creationId="{D4D7444E-8572-6DFD-CB75-0984238C716D}"/>
          </ac:grpSpMkLst>
        </pc:grpChg>
        <pc:picChg chg="add mod">
          <ac:chgData name="shwetha thallapelli" userId="42ee703c6ddaaebf" providerId="LiveId" clId="{276FD691-F741-4188-99CF-4BD04EFB3B36}" dt="2025-10-16T05:54:30.721" v="381" actId="14100"/>
          <ac:picMkLst>
            <pc:docMk/>
            <pc:sldMk cId="1917493878" sldId="280"/>
            <ac:picMk id="4" creationId="{A6C8F579-4603-BDC2-1C45-E1D4BCE0440F}"/>
          </ac:picMkLst>
        </pc:picChg>
      </pc:sldChg>
      <pc:sldChg chg="addSp delSp modSp add mod setBg">
        <pc:chgData name="shwetha thallapelli" userId="42ee703c6ddaaebf" providerId="LiveId" clId="{276FD691-F741-4188-99CF-4BD04EFB3B36}" dt="2025-10-16T05:59:00.180" v="451" actId="26606"/>
        <pc:sldMkLst>
          <pc:docMk/>
          <pc:sldMk cId="1942685757" sldId="281"/>
        </pc:sldMkLst>
        <pc:spChg chg="del">
          <ac:chgData name="shwetha thallapelli" userId="42ee703c6ddaaebf" providerId="LiveId" clId="{276FD691-F741-4188-99CF-4BD04EFB3B36}" dt="2025-10-16T05:58:57.358" v="448" actId="931"/>
          <ac:spMkLst>
            <pc:docMk/>
            <pc:sldMk cId="1942685757" sldId="281"/>
            <ac:spMk id="3" creationId="{45D9EABB-EF1C-0794-5058-263DF146CA6F}"/>
          </ac:spMkLst>
        </pc:spChg>
        <pc:picChg chg="add mod">
          <ac:chgData name="shwetha thallapelli" userId="42ee703c6ddaaebf" providerId="LiveId" clId="{276FD691-F741-4188-99CF-4BD04EFB3B36}" dt="2025-10-16T05:59:00.180" v="451" actId="26606"/>
          <ac:picMkLst>
            <pc:docMk/>
            <pc:sldMk cId="1942685757" sldId="281"/>
            <ac:picMk id="4" creationId="{1BED1633-EAAB-27A1-F60E-BB8D3125BF86}"/>
          </ac:picMkLst>
        </pc:picChg>
      </pc:sldChg>
      <pc:sldChg chg="addSp delSp modSp add mod setBg">
        <pc:chgData name="shwetha thallapelli" userId="42ee703c6ddaaebf" providerId="LiveId" clId="{276FD691-F741-4188-99CF-4BD04EFB3B36}" dt="2025-10-16T05:58:35.371" v="447" actId="26606"/>
        <pc:sldMkLst>
          <pc:docMk/>
          <pc:sldMk cId="3145453083" sldId="282"/>
        </pc:sldMkLst>
        <pc:spChg chg="del">
          <ac:chgData name="shwetha thallapelli" userId="42ee703c6ddaaebf" providerId="LiveId" clId="{276FD691-F741-4188-99CF-4BD04EFB3B36}" dt="2025-10-16T05:58:24.583" v="440" actId="931"/>
          <ac:spMkLst>
            <pc:docMk/>
            <pc:sldMk cId="3145453083" sldId="282"/>
            <ac:spMk id="3" creationId="{18E17B4A-B2AC-2D8D-32F5-21AAE583E17F}"/>
          </ac:spMkLst>
        </pc:spChg>
        <pc:spChg chg="add del">
          <ac:chgData name="shwetha thallapelli" userId="42ee703c6ddaaebf" providerId="LiveId" clId="{276FD691-F741-4188-99CF-4BD04EFB3B36}" dt="2025-10-16T05:58:35.368" v="446" actId="26606"/>
          <ac:spMkLst>
            <pc:docMk/>
            <pc:sldMk cId="3145453083" sldId="282"/>
            <ac:spMk id="9" creationId="{E722B2DD-E14D-4972-9D98-5D6E61B1B2D2}"/>
          </ac:spMkLst>
        </pc:spChg>
        <pc:picChg chg="add mod">
          <ac:chgData name="shwetha thallapelli" userId="42ee703c6ddaaebf" providerId="LiveId" clId="{276FD691-F741-4188-99CF-4BD04EFB3B36}" dt="2025-10-16T05:58:35.371" v="447" actId="26606"/>
          <ac:picMkLst>
            <pc:docMk/>
            <pc:sldMk cId="3145453083" sldId="282"/>
            <ac:picMk id="4" creationId="{B6CEAE7D-2D68-00F9-8D86-1B14FB20A17A}"/>
          </ac:picMkLst>
        </pc:picChg>
      </pc:sldChg>
      <pc:sldChg chg="addSp delSp modSp add mod setBg">
        <pc:chgData name="shwetha thallapelli" userId="42ee703c6ddaaebf" providerId="LiveId" clId="{276FD691-F741-4188-99CF-4BD04EFB3B36}" dt="2025-10-16T05:57:58.749" v="439" actId="26606"/>
        <pc:sldMkLst>
          <pc:docMk/>
          <pc:sldMk cId="692759217" sldId="283"/>
        </pc:sldMkLst>
        <pc:spChg chg="del">
          <ac:chgData name="shwetha thallapelli" userId="42ee703c6ddaaebf" providerId="LiveId" clId="{276FD691-F741-4188-99CF-4BD04EFB3B36}" dt="2025-10-16T05:57:21.195" v="423" actId="931"/>
          <ac:spMkLst>
            <pc:docMk/>
            <pc:sldMk cId="692759217" sldId="283"/>
            <ac:spMk id="3" creationId="{B53298EE-054E-03EB-DED7-3B4864E80DCA}"/>
          </ac:spMkLst>
        </pc:spChg>
        <pc:spChg chg="add del">
          <ac:chgData name="shwetha thallapelli" userId="42ee703c6ddaaebf" providerId="LiveId" clId="{276FD691-F741-4188-99CF-4BD04EFB3B36}" dt="2025-10-16T05:57:58.749" v="438" actId="26606"/>
          <ac:spMkLst>
            <pc:docMk/>
            <pc:sldMk cId="692759217" sldId="283"/>
            <ac:spMk id="6" creationId="{01D0AF59-99C3-4251-AB9A-C966C6AD4400}"/>
          </ac:spMkLst>
        </pc:spChg>
        <pc:spChg chg="add del">
          <ac:chgData name="shwetha thallapelli" userId="42ee703c6ddaaebf" providerId="LiveId" clId="{276FD691-F741-4188-99CF-4BD04EFB3B36}" dt="2025-10-16T05:57:58.749" v="438" actId="26606"/>
          <ac:spMkLst>
            <pc:docMk/>
            <pc:sldMk cId="692759217" sldId="283"/>
            <ac:spMk id="11" creationId="{1855405F-37A2-4869-9154-F8BE3BECE6C3}"/>
          </ac:spMkLst>
        </pc:spChg>
        <pc:grpChg chg="add del">
          <ac:chgData name="shwetha thallapelli" userId="42ee703c6ddaaebf" providerId="LiveId" clId="{276FD691-F741-4188-99CF-4BD04EFB3B36}" dt="2025-10-16T05:57:45.805" v="434" actId="26606"/>
          <ac:grpSpMkLst>
            <pc:docMk/>
            <pc:sldMk cId="692759217" sldId="283"/>
            <ac:grpSpMk id="9" creationId="{069C9563-3F88-F4E8-69B1-522A21F2EAD7}"/>
          </ac:grpSpMkLst>
        </pc:grpChg>
        <pc:grpChg chg="add del">
          <ac:chgData name="shwetha thallapelli" userId="42ee703c6ddaaebf" providerId="LiveId" clId="{276FD691-F741-4188-99CF-4BD04EFB3B36}" dt="2025-10-16T05:57:43" v="431" actId="26606"/>
          <ac:grpSpMkLst>
            <pc:docMk/>
            <pc:sldMk cId="692759217" sldId="283"/>
            <ac:grpSpMk id="16" creationId="{069C9563-3F88-F4E8-69B1-522A21F2EAD7}"/>
          </ac:grpSpMkLst>
        </pc:grpChg>
        <pc:picChg chg="add mod">
          <ac:chgData name="shwetha thallapelli" userId="42ee703c6ddaaebf" providerId="LiveId" clId="{276FD691-F741-4188-99CF-4BD04EFB3B36}" dt="2025-10-16T05:57:58.749" v="439" actId="26606"/>
          <ac:picMkLst>
            <pc:docMk/>
            <pc:sldMk cId="692759217" sldId="283"/>
            <ac:picMk id="4" creationId="{4AC00B64-246C-14B4-132F-6AE8783697F6}"/>
          </ac:picMkLst>
        </pc:picChg>
      </pc:sldChg>
      <pc:sldChg chg="addSp delSp modSp add mod setBg">
        <pc:chgData name="shwetha thallapelli" userId="42ee703c6ddaaebf" providerId="LiveId" clId="{276FD691-F741-4188-99CF-4BD04EFB3B36}" dt="2025-10-16T05:57:03.024" v="422" actId="26606"/>
        <pc:sldMkLst>
          <pc:docMk/>
          <pc:sldMk cId="1433101999" sldId="284"/>
        </pc:sldMkLst>
        <pc:spChg chg="del">
          <ac:chgData name="shwetha thallapelli" userId="42ee703c6ddaaebf" providerId="LiveId" clId="{276FD691-F741-4188-99CF-4BD04EFB3B36}" dt="2025-10-16T05:56:47.213" v="409" actId="931"/>
          <ac:spMkLst>
            <pc:docMk/>
            <pc:sldMk cId="1433101999" sldId="284"/>
            <ac:spMk id="3" creationId="{8CB74888-43CE-5D58-6397-A478479BFCDA}"/>
          </ac:spMkLst>
        </pc:spChg>
        <pc:spChg chg="add del">
          <ac:chgData name="shwetha thallapelli" userId="42ee703c6ddaaebf" providerId="LiveId" clId="{276FD691-F741-4188-99CF-4BD04EFB3B36}" dt="2025-10-16T05:57:03.018" v="421" actId="26606"/>
          <ac:spMkLst>
            <pc:docMk/>
            <pc:sldMk cId="1433101999" sldId="284"/>
            <ac:spMk id="6" creationId="{01D0AF59-99C3-4251-AB9A-C966C6AD4400}"/>
          </ac:spMkLst>
        </pc:spChg>
        <pc:spChg chg="add del">
          <ac:chgData name="shwetha thallapelli" userId="42ee703c6ddaaebf" providerId="LiveId" clId="{276FD691-F741-4188-99CF-4BD04EFB3B36}" dt="2025-10-16T05:57:03.018" v="421" actId="26606"/>
          <ac:spMkLst>
            <pc:docMk/>
            <pc:sldMk cId="1433101999" sldId="284"/>
            <ac:spMk id="7" creationId="{1855405F-37A2-4869-9154-F8BE3BECE6C3}"/>
          </ac:spMkLst>
        </pc:spChg>
        <pc:spChg chg="add del">
          <ac:chgData name="shwetha thallapelli" userId="42ee703c6ddaaebf" providerId="LiveId" clId="{276FD691-F741-4188-99CF-4BD04EFB3B36}" dt="2025-10-16T05:56:54.114" v="415" actId="26606"/>
          <ac:spMkLst>
            <pc:docMk/>
            <pc:sldMk cId="1433101999" sldId="284"/>
            <ac:spMk id="9" creationId="{01D0AF59-99C3-4251-AB9A-C966C6AD4400}"/>
          </ac:spMkLst>
        </pc:spChg>
        <pc:spChg chg="add del">
          <ac:chgData name="shwetha thallapelli" userId="42ee703c6ddaaebf" providerId="LiveId" clId="{276FD691-F741-4188-99CF-4BD04EFB3B36}" dt="2025-10-16T05:56:54.114" v="415" actId="26606"/>
          <ac:spMkLst>
            <pc:docMk/>
            <pc:sldMk cId="1433101999" sldId="284"/>
            <ac:spMk id="11" creationId="{1855405F-37A2-4869-9154-F8BE3BECE6C3}"/>
          </ac:spMkLst>
        </pc:spChg>
        <pc:spChg chg="add del">
          <ac:chgData name="shwetha thallapelli" userId="42ee703c6ddaaebf" providerId="LiveId" clId="{276FD691-F741-4188-99CF-4BD04EFB3B36}" dt="2025-10-16T05:56:59.928" v="417" actId="26606"/>
          <ac:spMkLst>
            <pc:docMk/>
            <pc:sldMk cId="1433101999" sldId="284"/>
            <ac:spMk id="14" creationId="{86FF76B9-219D-4469-AF87-0236D29032F1}"/>
          </ac:spMkLst>
        </pc:spChg>
        <pc:spChg chg="add del">
          <ac:chgData name="shwetha thallapelli" userId="42ee703c6ddaaebf" providerId="LiveId" clId="{276FD691-F741-4188-99CF-4BD04EFB3B36}" dt="2025-10-16T05:56:59.928" v="417" actId="26606"/>
          <ac:spMkLst>
            <pc:docMk/>
            <pc:sldMk cId="1433101999" sldId="284"/>
            <ac:spMk id="15" creationId="{2E80C965-DB6D-4F81-9E9E-B027384D0BD6}"/>
          </ac:spMkLst>
        </pc:spChg>
        <pc:spChg chg="add del">
          <ac:chgData name="shwetha thallapelli" userId="42ee703c6ddaaebf" providerId="LiveId" clId="{276FD691-F741-4188-99CF-4BD04EFB3B36}" dt="2025-10-16T05:56:59.928" v="417" actId="26606"/>
          <ac:spMkLst>
            <pc:docMk/>
            <pc:sldMk cId="1433101999" sldId="284"/>
            <ac:spMk id="17" creationId="{633C5E46-DAC5-4661-9C87-22B08E2A512F}"/>
          </ac:spMkLst>
        </pc:spChg>
        <pc:grpChg chg="add del">
          <ac:chgData name="shwetha thallapelli" userId="42ee703c6ddaaebf" providerId="LiveId" clId="{276FD691-F741-4188-99CF-4BD04EFB3B36}" dt="2025-10-16T05:56:59.928" v="417" actId="26606"/>
          <ac:grpSpMkLst>
            <pc:docMk/>
            <pc:sldMk cId="1433101999" sldId="284"/>
            <ac:grpSpMk id="16" creationId="{DB88BD78-87E1-424D-B479-C37D8E41B12E}"/>
          </ac:grpSpMkLst>
        </pc:grpChg>
        <pc:picChg chg="add mod">
          <ac:chgData name="shwetha thallapelli" userId="42ee703c6ddaaebf" providerId="LiveId" clId="{276FD691-F741-4188-99CF-4BD04EFB3B36}" dt="2025-10-16T05:57:03.024" v="422" actId="26606"/>
          <ac:picMkLst>
            <pc:docMk/>
            <pc:sldMk cId="1433101999" sldId="284"/>
            <ac:picMk id="4" creationId="{2BDF9599-2E10-B873-2B92-8C4C4F3545B1}"/>
          </ac:picMkLst>
        </pc:picChg>
      </pc:sldChg>
      <pc:sldChg chg="addSp delSp modSp add mod setBg">
        <pc:chgData name="shwetha thallapelli" userId="42ee703c6ddaaebf" providerId="LiveId" clId="{276FD691-F741-4188-99CF-4BD04EFB3B36}" dt="2025-10-16T05:56:29.681" v="408" actId="26606"/>
        <pc:sldMkLst>
          <pc:docMk/>
          <pc:sldMk cId="549677750" sldId="285"/>
        </pc:sldMkLst>
        <pc:spChg chg="del">
          <ac:chgData name="shwetha thallapelli" userId="42ee703c6ddaaebf" providerId="LiveId" clId="{276FD691-F741-4188-99CF-4BD04EFB3B36}" dt="2025-10-16T05:56:05.434" v="399" actId="931"/>
          <ac:spMkLst>
            <pc:docMk/>
            <pc:sldMk cId="549677750" sldId="285"/>
            <ac:spMk id="3" creationId="{E1896FE1-8AC0-A89C-2841-9F795D15F49C}"/>
          </ac:spMkLst>
        </pc:spChg>
        <pc:spChg chg="add del">
          <ac:chgData name="shwetha thallapelli" userId="42ee703c6ddaaebf" providerId="LiveId" clId="{276FD691-F741-4188-99CF-4BD04EFB3B36}" dt="2025-10-16T05:56:15.122" v="405" actId="26606"/>
          <ac:spMkLst>
            <pc:docMk/>
            <pc:sldMk cId="549677750" sldId="285"/>
            <ac:spMk id="9" creationId="{F3060C83-F051-4F0E-ABAD-AA0DFC48B218}"/>
          </ac:spMkLst>
        </pc:spChg>
        <pc:spChg chg="add del">
          <ac:chgData name="shwetha thallapelli" userId="42ee703c6ddaaebf" providerId="LiveId" clId="{276FD691-F741-4188-99CF-4BD04EFB3B36}" dt="2025-10-16T05:56:15.122" v="405" actId="26606"/>
          <ac:spMkLst>
            <pc:docMk/>
            <pc:sldMk cId="549677750" sldId="285"/>
            <ac:spMk id="11" creationId="{83C98ABE-055B-441F-B07E-44F97F083C39}"/>
          </ac:spMkLst>
        </pc:spChg>
        <pc:spChg chg="add del">
          <ac:chgData name="shwetha thallapelli" userId="42ee703c6ddaaebf" providerId="LiveId" clId="{276FD691-F741-4188-99CF-4BD04EFB3B36}" dt="2025-10-16T05:56:15.122" v="405" actId="26606"/>
          <ac:spMkLst>
            <pc:docMk/>
            <pc:sldMk cId="549677750" sldId="285"/>
            <ac:spMk id="13" creationId="{29FDB030-9B49-4CED-8CCD-4D99382388AC}"/>
          </ac:spMkLst>
        </pc:spChg>
        <pc:spChg chg="add del">
          <ac:chgData name="shwetha thallapelli" userId="42ee703c6ddaaebf" providerId="LiveId" clId="{276FD691-F741-4188-99CF-4BD04EFB3B36}" dt="2025-10-16T05:56:15.122" v="405" actId="26606"/>
          <ac:spMkLst>
            <pc:docMk/>
            <pc:sldMk cId="549677750" sldId="285"/>
            <ac:spMk id="15" creationId="{3783CA14-24A1-485C-8B30-D6A5D87987AD}"/>
          </ac:spMkLst>
        </pc:spChg>
        <pc:spChg chg="add del">
          <ac:chgData name="shwetha thallapelli" userId="42ee703c6ddaaebf" providerId="LiveId" clId="{276FD691-F741-4188-99CF-4BD04EFB3B36}" dt="2025-10-16T05:56:15.122" v="405" actId="26606"/>
          <ac:spMkLst>
            <pc:docMk/>
            <pc:sldMk cId="549677750" sldId="285"/>
            <ac:spMk id="17" creationId="{9A97C86A-04D6-40F7-AE84-31AB43E6A846}"/>
          </ac:spMkLst>
        </pc:spChg>
        <pc:spChg chg="add del">
          <ac:chgData name="shwetha thallapelli" userId="42ee703c6ddaaebf" providerId="LiveId" clId="{276FD691-F741-4188-99CF-4BD04EFB3B36}" dt="2025-10-16T05:56:15.122" v="405" actId="26606"/>
          <ac:spMkLst>
            <pc:docMk/>
            <pc:sldMk cId="549677750" sldId="285"/>
            <ac:spMk id="19" creationId="{FF9F2414-84E8-453E-B1F3-389FDE8192D9}"/>
          </ac:spMkLst>
        </pc:spChg>
        <pc:spChg chg="add del">
          <ac:chgData name="shwetha thallapelli" userId="42ee703c6ddaaebf" providerId="LiveId" clId="{276FD691-F741-4188-99CF-4BD04EFB3B36}" dt="2025-10-16T05:56:15.122" v="405" actId="26606"/>
          <ac:spMkLst>
            <pc:docMk/>
            <pc:sldMk cId="549677750" sldId="285"/>
            <ac:spMk id="21" creationId="{3ECA69A1-7536-43AC-85EF-C7106179F5ED}"/>
          </ac:spMkLst>
        </pc:spChg>
        <pc:picChg chg="add mod">
          <ac:chgData name="shwetha thallapelli" userId="42ee703c6ddaaebf" providerId="LiveId" clId="{276FD691-F741-4188-99CF-4BD04EFB3B36}" dt="2025-10-16T05:56:29.681" v="408" actId="26606"/>
          <ac:picMkLst>
            <pc:docMk/>
            <pc:sldMk cId="549677750" sldId="285"/>
            <ac:picMk id="4" creationId="{7237947E-252D-A58A-0729-D677367264CF}"/>
          </ac:picMkLst>
        </pc:picChg>
      </pc:sldChg>
      <pc:sldChg chg="addSp delSp modSp add mod setBg">
        <pc:chgData name="shwetha thallapelli" userId="42ee703c6ddaaebf" providerId="LiveId" clId="{276FD691-F741-4188-99CF-4BD04EFB3B36}" dt="2025-10-16T05:55:41.270" v="398" actId="26606"/>
        <pc:sldMkLst>
          <pc:docMk/>
          <pc:sldMk cId="123117648" sldId="286"/>
        </pc:sldMkLst>
        <pc:spChg chg="del">
          <ac:chgData name="shwetha thallapelli" userId="42ee703c6ddaaebf" providerId="LiveId" clId="{276FD691-F741-4188-99CF-4BD04EFB3B36}" dt="2025-10-16T05:55:20.274" v="390" actId="931"/>
          <ac:spMkLst>
            <pc:docMk/>
            <pc:sldMk cId="123117648" sldId="286"/>
            <ac:spMk id="3" creationId="{EE19EC9A-2CBE-3FC7-41B3-F16C49F9C3E1}"/>
          </ac:spMkLst>
        </pc:spChg>
        <pc:spChg chg="add del">
          <ac:chgData name="shwetha thallapelli" userId="42ee703c6ddaaebf" providerId="LiveId" clId="{276FD691-F741-4188-99CF-4BD04EFB3B36}" dt="2025-10-16T05:55:41.267" v="397" actId="26606"/>
          <ac:spMkLst>
            <pc:docMk/>
            <pc:sldMk cId="123117648" sldId="286"/>
            <ac:spMk id="16" creationId="{01D0AF59-99C3-4251-AB9A-C966C6AD4400}"/>
          </ac:spMkLst>
        </pc:spChg>
        <pc:spChg chg="add del">
          <ac:chgData name="shwetha thallapelli" userId="42ee703c6ddaaebf" providerId="LiveId" clId="{276FD691-F741-4188-99CF-4BD04EFB3B36}" dt="2025-10-16T05:55:41.267" v="397" actId="26606"/>
          <ac:spMkLst>
            <pc:docMk/>
            <pc:sldMk cId="123117648" sldId="286"/>
            <ac:spMk id="18" creationId="{1855405F-37A2-4869-9154-F8BE3BECE6C3}"/>
          </ac:spMkLst>
        </pc:spChg>
        <pc:grpChg chg="add del">
          <ac:chgData name="shwetha thallapelli" userId="42ee703c6ddaaebf" providerId="LiveId" clId="{276FD691-F741-4188-99CF-4BD04EFB3B36}" dt="2025-10-16T05:55:41.270" v="398" actId="26606"/>
          <ac:grpSpMkLst>
            <pc:docMk/>
            <pc:sldMk cId="123117648" sldId="286"/>
            <ac:grpSpMk id="9" creationId="{069C9563-3F88-F4E8-69B1-522A21F2EAD7}"/>
          </ac:grpSpMkLst>
        </pc:grpChg>
        <pc:picChg chg="add mod">
          <ac:chgData name="shwetha thallapelli" userId="42ee703c6ddaaebf" providerId="LiveId" clId="{276FD691-F741-4188-99CF-4BD04EFB3B36}" dt="2025-10-16T05:55:41.270" v="398" actId="26606"/>
          <ac:picMkLst>
            <pc:docMk/>
            <pc:sldMk cId="123117648" sldId="286"/>
            <ac:picMk id="4" creationId="{1D45F49B-4CC4-DF90-64B5-6C6AC1032E2A}"/>
          </ac:picMkLst>
        </pc:picChg>
      </pc:sldChg>
      <pc:sldChg chg="addSp delSp modSp add mod setBg">
        <pc:chgData name="shwetha thallapelli" userId="42ee703c6ddaaebf" providerId="LiveId" clId="{276FD691-F741-4188-99CF-4BD04EFB3B36}" dt="2025-10-16T05:55:00.241" v="389" actId="26606"/>
        <pc:sldMkLst>
          <pc:docMk/>
          <pc:sldMk cId="4154666735" sldId="287"/>
        </pc:sldMkLst>
        <pc:spChg chg="del">
          <ac:chgData name="shwetha thallapelli" userId="42ee703c6ddaaebf" providerId="LiveId" clId="{276FD691-F741-4188-99CF-4BD04EFB3B36}" dt="2025-10-16T05:54:53.438" v="382" actId="931"/>
          <ac:spMkLst>
            <pc:docMk/>
            <pc:sldMk cId="4154666735" sldId="287"/>
            <ac:spMk id="3" creationId="{878E787D-CBEF-D21E-D042-DE4A19F21983}"/>
          </ac:spMkLst>
        </pc:spChg>
        <pc:spChg chg="add del">
          <ac:chgData name="shwetha thallapelli" userId="42ee703c6ddaaebf" providerId="LiveId" clId="{276FD691-F741-4188-99CF-4BD04EFB3B36}" dt="2025-10-16T05:55:00.239" v="388" actId="26606"/>
          <ac:spMkLst>
            <pc:docMk/>
            <pc:sldMk cId="4154666735" sldId="287"/>
            <ac:spMk id="9" creationId="{86FF76B9-219D-4469-AF87-0236D29032F1}"/>
          </ac:spMkLst>
        </pc:spChg>
        <pc:spChg chg="add del">
          <ac:chgData name="shwetha thallapelli" userId="42ee703c6ddaaebf" providerId="LiveId" clId="{276FD691-F741-4188-99CF-4BD04EFB3B36}" dt="2025-10-16T05:55:00.239" v="388" actId="26606"/>
          <ac:spMkLst>
            <pc:docMk/>
            <pc:sldMk cId="4154666735" sldId="287"/>
            <ac:spMk id="15" creationId="{2E80C965-DB6D-4F81-9E9E-B027384D0BD6}"/>
          </ac:spMkLst>
        </pc:spChg>
        <pc:spChg chg="add del">
          <ac:chgData name="shwetha thallapelli" userId="42ee703c6ddaaebf" providerId="LiveId" clId="{276FD691-F741-4188-99CF-4BD04EFB3B36}" dt="2025-10-16T05:55:00.239" v="388" actId="26606"/>
          <ac:spMkLst>
            <pc:docMk/>
            <pc:sldMk cId="4154666735" sldId="287"/>
            <ac:spMk id="17" creationId="{633C5E46-DAC5-4661-9C87-22B08E2A512F}"/>
          </ac:spMkLst>
        </pc:spChg>
        <pc:grpChg chg="add del">
          <ac:chgData name="shwetha thallapelli" userId="42ee703c6ddaaebf" providerId="LiveId" clId="{276FD691-F741-4188-99CF-4BD04EFB3B36}" dt="2025-10-16T05:55:00.239" v="388" actId="26606"/>
          <ac:grpSpMkLst>
            <pc:docMk/>
            <pc:sldMk cId="4154666735" sldId="287"/>
            <ac:grpSpMk id="11" creationId="{DB88BD78-87E1-424D-B479-C37D8E41B12E}"/>
          </ac:grpSpMkLst>
        </pc:grpChg>
        <pc:picChg chg="add mod">
          <ac:chgData name="shwetha thallapelli" userId="42ee703c6ddaaebf" providerId="LiveId" clId="{276FD691-F741-4188-99CF-4BD04EFB3B36}" dt="2025-10-16T05:55:00.241" v="389" actId="26606"/>
          <ac:picMkLst>
            <pc:docMk/>
            <pc:sldMk cId="4154666735" sldId="287"/>
            <ac:picMk id="4" creationId="{645FD0C9-CDED-4252-28A7-574FD4975F08}"/>
          </ac:picMkLst>
        </pc:picChg>
      </pc:sldChg>
      <pc:sldChg chg="addSp delSp modSp new mod ord">
        <pc:chgData name="shwetha thallapelli" userId="42ee703c6ddaaebf" providerId="LiveId" clId="{276FD691-F741-4188-99CF-4BD04EFB3B36}" dt="2025-10-16T08:47:14.043" v="1206" actId="27918"/>
        <pc:sldMkLst>
          <pc:docMk/>
          <pc:sldMk cId="1810116023" sldId="288"/>
        </pc:sldMkLst>
        <pc:spChg chg="del">
          <ac:chgData name="shwetha thallapelli" userId="42ee703c6ddaaebf" providerId="LiveId" clId="{276FD691-F741-4188-99CF-4BD04EFB3B36}" dt="2025-10-16T07:39:11.561" v="953" actId="478"/>
          <ac:spMkLst>
            <pc:docMk/>
            <pc:sldMk cId="1810116023" sldId="288"/>
            <ac:spMk id="2" creationId="{1FE38460-276F-44D1-93FB-6B4E4BAACAA5}"/>
          </ac:spMkLst>
        </pc:spChg>
        <pc:spChg chg="del mod">
          <ac:chgData name="shwetha thallapelli" userId="42ee703c6ddaaebf" providerId="LiveId" clId="{276FD691-F741-4188-99CF-4BD04EFB3B36}" dt="2025-10-16T07:44:48.057" v="956"/>
          <ac:spMkLst>
            <pc:docMk/>
            <pc:sldMk cId="1810116023" sldId="288"/>
            <ac:spMk id="3" creationId="{46073DFE-C061-ED19-B0C2-AEA6808EE0EF}"/>
          </ac:spMkLst>
        </pc:spChg>
        <pc:spChg chg="add del mod">
          <ac:chgData name="shwetha thallapelli" userId="42ee703c6ddaaebf" providerId="LiveId" clId="{276FD691-F741-4188-99CF-4BD04EFB3B36}" dt="2025-10-16T07:45:28.828" v="962" actId="478"/>
          <ac:spMkLst>
            <pc:docMk/>
            <pc:sldMk cId="1810116023" sldId="288"/>
            <ac:spMk id="6" creationId="{041F9ABB-749F-AF13-0518-6D0F877E3B39}"/>
          </ac:spMkLst>
        </pc:spChg>
        <pc:spChg chg="add del mod">
          <ac:chgData name="shwetha thallapelli" userId="42ee703c6ddaaebf" providerId="LiveId" clId="{276FD691-F741-4188-99CF-4BD04EFB3B36}" dt="2025-10-16T07:45:52.359" v="965" actId="931"/>
          <ac:spMkLst>
            <pc:docMk/>
            <pc:sldMk cId="1810116023" sldId="288"/>
            <ac:spMk id="8" creationId="{26C2053D-D2D3-1840-0DEA-E2BA36238F24}"/>
          </ac:spMkLst>
        </pc:spChg>
        <pc:graphicFrameChg chg="add del mod">
          <ac:chgData name="shwetha thallapelli" userId="42ee703c6ddaaebf" providerId="LiveId" clId="{276FD691-F741-4188-99CF-4BD04EFB3B36}" dt="2025-10-16T07:45:41.099" v="964" actId="478"/>
          <ac:graphicFrameMkLst>
            <pc:docMk/>
            <pc:sldMk cId="1810116023" sldId="288"/>
            <ac:graphicFrameMk id="4" creationId="{1E0AD4D0-ABCD-C4C9-3628-317E26F318D4}"/>
          </ac:graphicFrameMkLst>
        </pc:graphicFrameChg>
        <pc:graphicFrameChg chg="add mod">
          <ac:chgData name="shwetha thallapelli" userId="42ee703c6ddaaebf" providerId="LiveId" clId="{276FD691-F741-4188-99CF-4BD04EFB3B36}" dt="2025-10-16T07:48:32.165" v="995" actId="14100"/>
          <ac:graphicFrameMkLst>
            <pc:docMk/>
            <pc:sldMk cId="1810116023" sldId="288"/>
            <ac:graphicFrameMk id="15" creationId="{1E0AD4D0-ABCD-C4C9-3628-317E26F318D4}"/>
          </ac:graphicFrameMkLst>
        </pc:graphicFrameChg>
        <pc:picChg chg="add mod">
          <ac:chgData name="shwetha thallapelli" userId="42ee703c6ddaaebf" providerId="LiveId" clId="{276FD691-F741-4188-99CF-4BD04EFB3B36}" dt="2025-10-16T07:45:59.731" v="969" actId="1076"/>
          <ac:picMkLst>
            <pc:docMk/>
            <pc:sldMk cId="1810116023" sldId="288"/>
            <ac:picMk id="10" creationId="{DBA64D83-FFD5-9A78-5569-FF2D2CB54F90}"/>
          </ac:picMkLst>
        </pc:picChg>
        <pc:picChg chg="add mod">
          <ac:chgData name="shwetha thallapelli" userId="42ee703c6ddaaebf" providerId="LiveId" clId="{276FD691-F741-4188-99CF-4BD04EFB3B36}" dt="2025-10-16T07:46:14.978" v="973" actId="1076"/>
          <ac:picMkLst>
            <pc:docMk/>
            <pc:sldMk cId="1810116023" sldId="288"/>
            <ac:picMk id="12" creationId="{039768CA-5BA5-D14C-C589-17294DE512E0}"/>
          </ac:picMkLst>
        </pc:picChg>
        <pc:picChg chg="add mod">
          <ac:chgData name="shwetha thallapelli" userId="42ee703c6ddaaebf" providerId="LiveId" clId="{276FD691-F741-4188-99CF-4BD04EFB3B36}" dt="2025-10-16T07:46:50.348" v="981" actId="1076"/>
          <ac:picMkLst>
            <pc:docMk/>
            <pc:sldMk cId="1810116023" sldId="288"/>
            <ac:picMk id="14" creationId="{F4990BAE-9926-93B5-A459-364E134989AC}"/>
          </ac:picMkLst>
        </pc:picChg>
      </pc:sldChg>
      <pc:sldChg chg="addSp delSp modSp new mod">
        <pc:chgData name="shwetha thallapelli" userId="42ee703c6ddaaebf" providerId="LiveId" clId="{276FD691-F741-4188-99CF-4BD04EFB3B36}" dt="2025-10-16T07:53:57.297" v="1026" actId="1076"/>
        <pc:sldMkLst>
          <pc:docMk/>
          <pc:sldMk cId="268064100" sldId="289"/>
        </pc:sldMkLst>
        <pc:spChg chg="del">
          <ac:chgData name="shwetha thallapelli" userId="42ee703c6ddaaebf" providerId="LiveId" clId="{276FD691-F741-4188-99CF-4BD04EFB3B36}" dt="2025-10-16T07:51:19.406" v="996" actId="478"/>
          <ac:spMkLst>
            <pc:docMk/>
            <pc:sldMk cId="268064100" sldId="289"/>
            <ac:spMk id="2" creationId="{5606ED7F-97E0-09F6-A842-33DB065BCEA1}"/>
          </ac:spMkLst>
        </pc:spChg>
        <pc:spChg chg="del">
          <ac:chgData name="shwetha thallapelli" userId="42ee703c6ddaaebf" providerId="LiveId" clId="{276FD691-F741-4188-99CF-4BD04EFB3B36}" dt="2025-10-16T07:51:29.923" v="997" actId="931"/>
          <ac:spMkLst>
            <pc:docMk/>
            <pc:sldMk cId="268064100" sldId="289"/>
            <ac:spMk id="3" creationId="{DAD390EB-8DE2-31FC-CCA0-02B6D870EEFC}"/>
          </ac:spMkLst>
        </pc:spChg>
        <pc:picChg chg="add mod">
          <ac:chgData name="shwetha thallapelli" userId="42ee703c6ddaaebf" providerId="LiveId" clId="{276FD691-F741-4188-99CF-4BD04EFB3B36}" dt="2025-10-16T07:52:04.664" v="1002" actId="14100"/>
          <ac:picMkLst>
            <pc:docMk/>
            <pc:sldMk cId="268064100" sldId="289"/>
            <ac:picMk id="5" creationId="{620A6B3B-A4B7-E09C-DEDB-412363979F2F}"/>
          </ac:picMkLst>
        </pc:picChg>
        <pc:picChg chg="add mod">
          <ac:chgData name="shwetha thallapelli" userId="42ee703c6ddaaebf" providerId="LiveId" clId="{276FD691-F741-4188-99CF-4BD04EFB3B36}" dt="2025-10-16T07:53:38.435" v="1023" actId="14100"/>
          <ac:picMkLst>
            <pc:docMk/>
            <pc:sldMk cId="268064100" sldId="289"/>
            <ac:picMk id="7" creationId="{17236C94-DDEF-7BD3-8FFC-4A8CFD55A919}"/>
          </ac:picMkLst>
        </pc:picChg>
        <pc:picChg chg="add mod">
          <ac:chgData name="shwetha thallapelli" userId="42ee703c6ddaaebf" providerId="LiveId" clId="{276FD691-F741-4188-99CF-4BD04EFB3B36}" dt="2025-10-16T07:53:41.295" v="1024" actId="1076"/>
          <ac:picMkLst>
            <pc:docMk/>
            <pc:sldMk cId="268064100" sldId="289"/>
            <ac:picMk id="9" creationId="{2AAC640B-2F51-E7D0-0C89-C8CD83C61058}"/>
          </ac:picMkLst>
        </pc:picChg>
        <pc:picChg chg="add mod">
          <ac:chgData name="shwetha thallapelli" userId="42ee703c6ddaaebf" providerId="LiveId" clId="{276FD691-F741-4188-99CF-4BD04EFB3B36}" dt="2025-10-16T07:53:57.297" v="1026" actId="1076"/>
          <ac:picMkLst>
            <pc:docMk/>
            <pc:sldMk cId="268064100" sldId="289"/>
            <ac:picMk id="11" creationId="{31322DF8-F8D8-42F4-C619-4EA8A3DEE76E}"/>
          </ac:picMkLst>
        </pc:picChg>
      </pc:sldChg>
      <pc:sldChg chg="addSp delSp modSp new mod">
        <pc:chgData name="shwetha thallapelli" userId="42ee703c6ddaaebf" providerId="LiveId" clId="{276FD691-F741-4188-99CF-4BD04EFB3B36}" dt="2025-10-16T07:58:21.733" v="1061" actId="255"/>
        <pc:sldMkLst>
          <pc:docMk/>
          <pc:sldMk cId="2987048210" sldId="290"/>
        </pc:sldMkLst>
        <pc:spChg chg="del">
          <ac:chgData name="shwetha thallapelli" userId="42ee703c6ddaaebf" providerId="LiveId" clId="{276FD691-F741-4188-99CF-4BD04EFB3B36}" dt="2025-10-16T07:55:32.978" v="1027" actId="478"/>
          <ac:spMkLst>
            <pc:docMk/>
            <pc:sldMk cId="2987048210" sldId="290"/>
            <ac:spMk id="2" creationId="{D5DE0AD3-3895-428A-4A5D-51936538EADE}"/>
          </ac:spMkLst>
        </pc:spChg>
        <pc:spChg chg="del">
          <ac:chgData name="shwetha thallapelli" userId="42ee703c6ddaaebf" providerId="LiveId" clId="{276FD691-F741-4188-99CF-4BD04EFB3B36}" dt="2025-10-16T07:55:43.519" v="1028" actId="931"/>
          <ac:spMkLst>
            <pc:docMk/>
            <pc:sldMk cId="2987048210" sldId="290"/>
            <ac:spMk id="3" creationId="{A022D824-7EFD-8281-C717-2B73B8C54214}"/>
          </ac:spMkLst>
        </pc:spChg>
        <pc:graphicFrameChg chg="add mod">
          <ac:chgData name="shwetha thallapelli" userId="42ee703c6ddaaebf" providerId="LiveId" clId="{276FD691-F741-4188-99CF-4BD04EFB3B36}" dt="2025-10-16T07:58:21.733" v="1061" actId="255"/>
          <ac:graphicFrameMkLst>
            <pc:docMk/>
            <pc:sldMk cId="2987048210" sldId="290"/>
            <ac:graphicFrameMk id="10" creationId="{D689DD7D-C4A7-CF48-D95F-C6E191FC9774}"/>
          </ac:graphicFrameMkLst>
        </pc:graphicFrameChg>
        <pc:picChg chg="add mod">
          <ac:chgData name="shwetha thallapelli" userId="42ee703c6ddaaebf" providerId="LiveId" clId="{276FD691-F741-4188-99CF-4BD04EFB3B36}" dt="2025-10-16T07:55:50.179" v="1032" actId="1076"/>
          <ac:picMkLst>
            <pc:docMk/>
            <pc:sldMk cId="2987048210" sldId="290"/>
            <ac:picMk id="5" creationId="{0FDBBCD1-A4D4-294C-86FF-4C61DCD28321}"/>
          </ac:picMkLst>
        </pc:picChg>
        <pc:picChg chg="add mod">
          <ac:chgData name="shwetha thallapelli" userId="42ee703c6ddaaebf" providerId="LiveId" clId="{276FD691-F741-4188-99CF-4BD04EFB3B36}" dt="2025-10-16T07:56:49.438" v="1046" actId="14100"/>
          <ac:picMkLst>
            <pc:docMk/>
            <pc:sldMk cId="2987048210" sldId="290"/>
            <ac:picMk id="7" creationId="{9255E39D-6A59-2D8A-C1CF-6B3D29D4A7E2}"/>
          </ac:picMkLst>
        </pc:picChg>
        <pc:picChg chg="add mod">
          <ac:chgData name="shwetha thallapelli" userId="42ee703c6ddaaebf" providerId="LiveId" clId="{276FD691-F741-4188-99CF-4BD04EFB3B36}" dt="2025-10-16T07:57:00.846" v="1049" actId="14100"/>
          <ac:picMkLst>
            <pc:docMk/>
            <pc:sldMk cId="2987048210" sldId="290"/>
            <ac:picMk id="9" creationId="{7A6754D9-CD56-99C5-CD49-532D8350A7E0}"/>
          </ac:picMkLst>
        </pc:picChg>
      </pc:sldChg>
      <pc:sldChg chg="addSp delSp modSp new mod">
        <pc:chgData name="shwetha thallapelli" userId="42ee703c6ddaaebf" providerId="LiveId" clId="{276FD691-F741-4188-99CF-4BD04EFB3B36}" dt="2025-10-16T08:11:59.313" v="1089" actId="14100"/>
        <pc:sldMkLst>
          <pc:docMk/>
          <pc:sldMk cId="730912337" sldId="291"/>
        </pc:sldMkLst>
        <pc:spChg chg="del">
          <ac:chgData name="shwetha thallapelli" userId="42ee703c6ddaaebf" providerId="LiveId" clId="{276FD691-F741-4188-99CF-4BD04EFB3B36}" dt="2025-10-16T08:08:18.512" v="1062" actId="478"/>
          <ac:spMkLst>
            <pc:docMk/>
            <pc:sldMk cId="730912337" sldId="291"/>
            <ac:spMk id="2" creationId="{95C13ED4-B31F-5AA8-7FEF-DF8A25C31B09}"/>
          </ac:spMkLst>
        </pc:spChg>
        <pc:spChg chg="del">
          <ac:chgData name="shwetha thallapelli" userId="42ee703c6ddaaebf" providerId="LiveId" clId="{276FD691-F741-4188-99CF-4BD04EFB3B36}" dt="2025-10-16T08:08:29.116" v="1063" actId="931"/>
          <ac:spMkLst>
            <pc:docMk/>
            <pc:sldMk cId="730912337" sldId="291"/>
            <ac:spMk id="3" creationId="{0B108E4E-2C03-E40C-CDD1-842BA110256C}"/>
          </ac:spMkLst>
        </pc:spChg>
        <pc:picChg chg="add mod">
          <ac:chgData name="shwetha thallapelli" userId="42ee703c6ddaaebf" providerId="LiveId" clId="{276FD691-F741-4188-99CF-4BD04EFB3B36}" dt="2025-10-16T08:08:32.898" v="1066" actId="1076"/>
          <ac:picMkLst>
            <pc:docMk/>
            <pc:sldMk cId="730912337" sldId="291"/>
            <ac:picMk id="5" creationId="{0B222893-9974-3533-5753-51885EFB91FA}"/>
          </ac:picMkLst>
        </pc:picChg>
        <pc:picChg chg="add mod">
          <ac:chgData name="shwetha thallapelli" userId="42ee703c6ddaaebf" providerId="LiveId" clId="{276FD691-F741-4188-99CF-4BD04EFB3B36}" dt="2025-10-16T08:08:49.127" v="1070" actId="1076"/>
          <ac:picMkLst>
            <pc:docMk/>
            <pc:sldMk cId="730912337" sldId="291"/>
            <ac:picMk id="7" creationId="{9BDCD808-EE89-CBD0-4157-C8C54AFBCCB7}"/>
          </ac:picMkLst>
        </pc:picChg>
        <pc:picChg chg="add mod">
          <ac:chgData name="shwetha thallapelli" userId="42ee703c6ddaaebf" providerId="LiveId" clId="{276FD691-F741-4188-99CF-4BD04EFB3B36}" dt="2025-10-16T08:11:45.194" v="1086" actId="1076"/>
          <ac:picMkLst>
            <pc:docMk/>
            <pc:sldMk cId="730912337" sldId="291"/>
            <ac:picMk id="9" creationId="{4F6B3102-8E50-FBD3-6729-68D3AEF39D32}"/>
          </ac:picMkLst>
        </pc:picChg>
        <pc:picChg chg="add mod">
          <ac:chgData name="shwetha thallapelli" userId="42ee703c6ddaaebf" providerId="LiveId" clId="{276FD691-F741-4188-99CF-4BD04EFB3B36}" dt="2025-10-16T08:11:59.313" v="1089" actId="14100"/>
          <ac:picMkLst>
            <pc:docMk/>
            <pc:sldMk cId="730912337" sldId="291"/>
            <ac:picMk id="11" creationId="{B2C92F52-E5B9-A58B-1C12-751A5A63EF2F}"/>
          </ac:picMkLst>
        </pc:picChg>
      </pc:sldChg>
      <pc:sldChg chg="addSp delSp modSp new mod">
        <pc:chgData name="shwetha thallapelli" userId="42ee703c6ddaaebf" providerId="LiveId" clId="{276FD691-F741-4188-99CF-4BD04EFB3B36}" dt="2025-10-16T08:22:35.768" v="1115" actId="1076"/>
        <pc:sldMkLst>
          <pc:docMk/>
          <pc:sldMk cId="1463405661" sldId="292"/>
        </pc:sldMkLst>
        <pc:spChg chg="del">
          <ac:chgData name="shwetha thallapelli" userId="42ee703c6ddaaebf" providerId="LiveId" clId="{276FD691-F741-4188-99CF-4BD04EFB3B36}" dt="2025-10-16T08:20:33.233" v="1090" actId="478"/>
          <ac:spMkLst>
            <pc:docMk/>
            <pc:sldMk cId="1463405661" sldId="292"/>
            <ac:spMk id="2" creationId="{26EBDCD4-7130-68C1-CA18-612436561AD1}"/>
          </ac:spMkLst>
        </pc:spChg>
        <pc:spChg chg="del">
          <ac:chgData name="shwetha thallapelli" userId="42ee703c6ddaaebf" providerId="LiveId" clId="{276FD691-F741-4188-99CF-4BD04EFB3B36}" dt="2025-10-16T08:20:44.516" v="1091" actId="931"/>
          <ac:spMkLst>
            <pc:docMk/>
            <pc:sldMk cId="1463405661" sldId="292"/>
            <ac:spMk id="3" creationId="{EE469D19-FF39-7931-00AA-241564929AB9}"/>
          </ac:spMkLst>
        </pc:spChg>
        <pc:graphicFrameChg chg="add mod">
          <ac:chgData name="shwetha thallapelli" userId="42ee703c6ddaaebf" providerId="LiveId" clId="{276FD691-F741-4188-99CF-4BD04EFB3B36}" dt="2025-10-16T08:22:29" v="1114" actId="14100"/>
          <ac:graphicFrameMkLst>
            <pc:docMk/>
            <pc:sldMk cId="1463405661" sldId="292"/>
            <ac:graphicFrameMk id="6" creationId="{C4CB16B4-1110-6B78-CD2A-EFA870255681}"/>
          </ac:graphicFrameMkLst>
        </pc:graphicFrameChg>
        <pc:picChg chg="add mod">
          <ac:chgData name="shwetha thallapelli" userId="42ee703c6ddaaebf" providerId="LiveId" clId="{276FD691-F741-4188-99CF-4BD04EFB3B36}" dt="2025-10-16T08:20:47.127" v="1094" actId="1076"/>
          <ac:picMkLst>
            <pc:docMk/>
            <pc:sldMk cId="1463405661" sldId="292"/>
            <ac:picMk id="5" creationId="{C2191C93-6186-2263-CF1F-79FEFCA6DA29}"/>
          </ac:picMkLst>
        </pc:picChg>
        <pc:picChg chg="add mod">
          <ac:chgData name="shwetha thallapelli" userId="42ee703c6ddaaebf" providerId="LiveId" clId="{276FD691-F741-4188-99CF-4BD04EFB3B36}" dt="2025-10-16T08:21:05.922" v="1101" actId="1076"/>
          <ac:picMkLst>
            <pc:docMk/>
            <pc:sldMk cId="1463405661" sldId="292"/>
            <ac:picMk id="8" creationId="{DD025CED-6A99-10E1-BF12-11F33433641E}"/>
          </ac:picMkLst>
        </pc:picChg>
        <pc:picChg chg="add mod">
          <ac:chgData name="shwetha thallapelli" userId="42ee703c6ddaaebf" providerId="LiveId" clId="{276FD691-F741-4188-99CF-4BD04EFB3B36}" dt="2025-10-16T08:22:35.768" v="1115" actId="1076"/>
          <ac:picMkLst>
            <pc:docMk/>
            <pc:sldMk cId="1463405661" sldId="292"/>
            <ac:picMk id="10" creationId="{BD684D76-D077-D6D6-B5D9-BFD051090B55}"/>
          </ac:picMkLst>
        </pc:picChg>
      </pc:sldChg>
      <pc:sldChg chg="addSp delSp modSp new mod">
        <pc:chgData name="shwetha thallapelli" userId="42ee703c6ddaaebf" providerId="LiveId" clId="{276FD691-F741-4188-99CF-4BD04EFB3B36}" dt="2025-10-16T08:27:33.941" v="1152" actId="255"/>
        <pc:sldMkLst>
          <pc:docMk/>
          <pc:sldMk cId="2281239506" sldId="293"/>
        </pc:sldMkLst>
        <pc:spChg chg="del">
          <ac:chgData name="shwetha thallapelli" userId="42ee703c6ddaaebf" providerId="LiveId" clId="{276FD691-F741-4188-99CF-4BD04EFB3B36}" dt="2025-10-16T08:23:29.174" v="1116" actId="478"/>
          <ac:spMkLst>
            <pc:docMk/>
            <pc:sldMk cId="2281239506" sldId="293"/>
            <ac:spMk id="2" creationId="{A06DC329-7258-ACEA-C833-3B81968A36E3}"/>
          </ac:spMkLst>
        </pc:spChg>
        <pc:spChg chg="del">
          <ac:chgData name="shwetha thallapelli" userId="42ee703c6ddaaebf" providerId="LiveId" clId="{276FD691-F741-4188-99CF-4BD04EFB3B36}" dt="2025-10-16T08:24:51.781" v="1118"/>
          <ac:spMkLst>
            <pc:docMk/>
            <pc:sldMk cId="2281239506" sldId="293"/>
            <ac:spMk id="3" creationId="{705F2DCB-00C4-F899-8C41-3D4B02CEC0DB}"/>
          </ac:spMkLst>
        </pc:spChg>
        <pc:graphicFrameChg chg="add mod">
          <ac:chgData name="shwetha thallapelli" userId="42ee703c6ddaaebf" providerId="LiveId" clId="{276FD691-F741-4188-99CF-4BD04EFB3B36}" dt="2025-10-16T08:27:33.941" v="1152" actId="255"/>
          <ac:graphicFrameMkLst>
            <pc:docMk/>
            <pc:sldMk cId="2281239506" sldId="293"/>
            <ac:graphicFrameMk id="4" creationId="{A9BCE816-B3A5-B9F0-DB24-043C7609927F}"/>
          </ac:graphicFrameMkLst>
        </pc:graphicFrameChg>
        <pc:picChg chg="add mod">
          <ac:chgData name="shwetha thallapelli" userId="42ee703c6ddaaebf" providerId="LiveId" clId="{276FD691-F741-4188-99CF-4BD04EFB3B36}" dt="2025-10-16T08:25:45.719" v="1135" actId="1076"/>
          <ac:picMkLst>
            <pc:docMk/>
            <pc:sldMk cId="2281239506" sldId="293"/>
            <ac:picMk id="6" creationId="{C63E01C1-0F52-5258-0F40-F1E50E2D763A}"/>
          </ac:picMkLst>
        </pc:picChg>
        <pc:picChg chg="add mod">
          <ac:chgData name="shwetha thallapelli" userId="42ee703c6ddaaebf" providerId="LiveId" clId="{276FD691-F741-4188-99CF-4BD04EFB3B36}" dt="2025-10-16T08:25:48.253" v="1136" actId="1076"/>
          <ac:picMkLst>
            <pc:docMk/>
            <pc:sldMk cId="2281239506" sldId="293"/>
            <ac:picMk id="8" creationId="{2980F239-EECB-B906-3F2B-F41E0E7A1CAB}"/>
          </ac:picMkLst>
        </pc:picChg>
        <pc:picChg chg="add mod">
          <ac:chgData name="shwetha thallapelli" userId="42ee703c6ddaaebf" providerId="LiveId" clId="{276FD691-F741-4188-99CF-4BD04EFB3B36}" dt="2025-10-16T08:26:38.100" v="1146" actId="14100"/>
          <ac:picMkLst>
            <pc:docMk/>
            <pc:sldMk cId="2281239506" sldId="293"/>
            <ac:picMk id="10" creationId="{A3942504-961E-DCE3-71E9-ABC8885D83E5}"/>
          </ac:picMkLst>
        </pc:picChg>
      </pc:sldChg>
      <pc:sldChg chg="addSp delSp modSp new mod setBg addAnim setClrOvrMap delDesignElem">
        <pc:chgData name="shwetha thallapelli" userId="42ee703c6ddaaebf" providerId="LiveId" clId="{276FD691-F741-4188-99CF-4BD04EFB3B36}" dt="2025-10-16T09:51:15.978" v="1480" actId="26606"/>
        <pc:sldMkLst>
          <pc:docMk/>
          <pc:sldMk cId="1777142461" sldId="294"/>
        </pc:sldMkLst>
        <pc:spChg chg="mod">
          <ac:chgData name="shwetha thallapelli" userId="42ee703c6ddaaebf" providerId="LiveId" clId="{276FD691-F741-4188-99CF-4BD04EFB3B36}" dt="2025-10-16T09:51:15.978" v="1480" actId="26606"/>
          <ac:spMkLst>
            <pc:docMk/>
            <pc:sldMk cId="1777142461" sldId="294"/>
            <ac:spMk id="2" creationId="{78EF940A-A252-687E-A11E-8A5C79712823}"/>
          </ac:spMkLst>
        </pc:spChg>
        <pc:spChg chg="del">
          <ac:chgData name="shwetha thallapelli" userId="42ee703c6ddaaebf" providerId="LiveId" clId="{276FD691-F741-4188-99CF-4BD04EFB3B36}" dt="2025-10-16T08:42:04.447" v="1168" actId="478"/>
          <ac:spMkLst>
            <pc:docMk/>
            <pc:sldMk cId="1777142461" sldId="294"/>
            <ac:spMk id="3" creationId="{62F03A5B-31FF-C2D6-B847-ABBD08B8807B}"/>
          </ac:spMkLst>
        </pc:spChg>
        <pc:spChg chg="add del">
          <ac:chgData name="shwetha thallapelli" userId="42ee703c6ddaaebf" providerId="LiveId" clId="{276FD691-F741-4188-99CF-4BD04EFB3B36}" dt="2025-10-16T09:23:19.830" v="1255" actId="26606"/>
          <ac:spMkLst>
            <pc:docMk/>
            <pc:sldMk cId="1777142461" sldId="294"/>
            <ac:spMk id="4" creationId="{9C7E0A2C-7C0A-4AAC-B3B0-6C12B2EBAE05}"/>
          </ac:spMkLst>
        </pc:spChg>
        <pc:spChg chg="add del">
          <ac:chgData name="shwetha thallapelli" userId="42ee703c6ddaaebf" providerId="LiveId" clId="{276FD691-F741-4188-99CF-4BD04EFB3B36}" dt="2025-10-16T09:23:19.830" v="1255" actId="26606"/>
          <ac:spMkLst>
            <pc:docMk/>
            <pc:sldMk cId="1777142461" sldId="294"/>
            <ac:spMk id="5" creationId="{5EB7D2A2-F448-44D4-938C-DC84CBCB3B1E}"/>
          </ac:spMkLst>
        </pc:spChg>
        <pc:spChg chg="add del">
          <ac:chgData name="shwetha thallapelli" userId="42ee703c6ddaaebf" providerId="LiveId" clId="{276FD691-F741-4188-99CF-4BD04EFB3B36}" dt="2025-10-16T09:23:19.830" v="1255" actId="26606"/>
          <ac:spMkLst>
            <pc:docMk/>
            <pc:sldMk cId="1777142461" sldId="294"/>
            <ac:spMk id="6" creationId="{871AEA07-1E14-44B4-8E55-64EF049CD66F}"/>
          </ac:spMkLst>
        </pc:spChg>
        <pc:spChg chg="add del">
          <ac:chgData name="shwetha thallapelli" userId="42ee703c6ddaaebf" providerId="LiveId" clId="{276FD691-F741-4188-99CF-4BD04EFB3B36}" dt="2025-10-16T08:45:26.833" v="1194" actId="26606"/>
          <ac:spMkLst>
            <pc:docMk/>
            <pc:sldMk cId="1777142461" sldId="294"/>
            <ac:spMk id="7" creationId="{66B332A4-D438-4773-A77F-5ED49A448D9D}"/>
          </ac:spMkLst>
        </pc:spChg>
        <pc:spChg chg="add del">
          <ac:chgData name="shwetha thallapelli" userId="42ee703c6ddaaebf" providerId="LiveId" clId="{276FD691-F741-4188-99CF-4BD04EFB3B36}" dt="2025-10-16T08:45:26.833" v="1194" actId="26606"/>
          <ac:spMkLst>
            <pc:docMk/>
            <pc:sldMk cId="1777142461" sldId="294"/>
            <ac:spMk id="9" creationId="{DF9AD32D-FF05-44F4-BD4D-9CEE89B71EB9}"/>
          </ac:spMkLst>
        </pc:spChg>
        <pc:spChg chg="add del">
          <ac:chgData name="shwetha thallapelli" userId="42ee703c6ddaaebf" providerId="LiveId" clId="{276FD691-F741-4188-99CF-4BD04EFB3B36}" dt="2025-10-16T09:23:33.436" v="1257" actId="26606"/>
          <ac:spMkLst>
            <pc:docMk/>
            <pc:sldMk cId="1777142461" sldId="294"/>
            <ac:spMk id="10" creationId="{5E7AA7E8-8006-4E1F-A566-FCF37EE6F35D}"/>
          </ac:spMkLst>
        </pc:spChg>
        <pc:spChg chg="add">
          <ac:chgData name="shwetha thallapelli" userId="42ee703c6ddaaebf" providerId="LiveId" clId="{276FD691-F741-4188-99CF-4BD04EFB3B36}" dt="2025-10-16T08:45:26.860" v="1195" actId="26606"/>
          <ac:spMkLst>
            <pc:docMk/>
            <pc:sldMk cId="1777142461" sldId="294"/>
            <ac:spMk id="11" creationId="{FA33EEAE-15D5-4119-8C1E-89D943F911EF}"/>
          </ac:spMkLst>
        </pc:spChg>
        <pc:spChg chg="add">
          <ac:chgData name="shwetha thallapelli" userId="42ee703c6ddaaebf" providerId="LiveId" clId="{276FD691-F741-4188-99CF-4BD04EFB3B36}" dt="2025-10-16T08:45:26.860" v="1195" actId="26606"/>
          <ac:spMkLst>
            <pc:docMk/>
            <pc:sldMk cId="1777142461" sldId="294"/>
            <ac:spMk id="12" creationId="{0E30439A-8A5B-46EC-8283-9B6B031D40D0}"/>
          </ac:spMkLst>
        </pc:spChg>
        <pc:spChg chg="add del">
          <ac:chgData name="shwetha thallapelli" userId="42ee703c6ddaaebf" providerId="LiveId" clId="{276FD691-F741-4188-99CF-4BD04EFB3B36}" dt="2025-10-16T08:45:58" v="1197" actId="26606"/>
          <ac:spMkLst>
            <pc:docMk/>
            <pc:sldMk cId="1777142461" sldId="294"/>
            <ac:spMk id="13" creationId="{730D8B3B-9B80-4025-B934-26DC7D7CD231}"/>
          </ac:spMkLst>
        </pc:spChg>
        <pc:spChg chg="add del">
          <ac:chgData name="shwetha thallapelli" userId="42ee703c6ddaaebf" providerId="LiveId" clId="{276FD691-F741-4188-99CF-4BD04EFB3B36}" dt="2025-10-16T08:45:58" v="1197" actId="26606"/>
          <ac:spMkLst>
            <pc:docMk/>
            <pc:sldMk cId="1777142461" sldId="294"/>
            <ac:spMk id="14" creationId="{5CEAD642-85CF-4750-8432-7C80C901F001}"/>
          </ac:spMkLst>
        </pc:spChg>
        <pc:spChg chg="add">
          <ac:chgData name="shwetha thallapelli" userId="42ee703c6ddaaebf" providerId="LiveId" clId="{276FD691-F741-4188-99CF-4BD04EFB3B36}" dt="2025-10-16T08:45:26.860" v="1195" actId="26606"/>
          <ac:spMkLst>
            <pc:docMk/>
            <pc:sldMk cId="1777142461" sldId="294"/>
            <ac:spMk id="15" creationId="{B5A1B09C-1565-46F8-B70F-621C5EB48A09}"/>
          </ac:spMkLst>
        </pc:spChg>
        <pc:spChg chg="add del">
          <ac:chgData name="shwetha thallapelli" userId="42ee703c6ddaaebf" providerId="LiveId" clId="{276FD691-F741-4188-99CF-4BD04EFB3B36}" dt="2025-10-16T09:23:33.436" v="1257" actId="26606"/>
          <ac:spMkLst>
            <pc:docMk/>
            <pc:sldMk cId="1777142461" sldId="294"/>
            <ac:spMk id="16" creationId="{8DE2E8FE-B87B-430D-9722-167B5E2C2577}"/>
          </ac:spMkLst>
        </pc:spChg>
        <pc:spChg chg="add del">
          <ac:chgData name="shwetha thallapelli" userId="42ee703c6ddaaebf" providerId="LiveId" clId="{276FD691-F741-4188-99CF-4BD04EFB3B36}" dt="2025-10-16T08:45:58" v="1197" actId="26606"/>
          <ac:spMkLst>
            <pc:docMk/>
            <pc:sldMk cId="1777142461" sldId="294"/>
            <ac:spMk id="17" creationId="{8C516CC8-80AC-446C-A56E-9F54B7210402}"/>
          </ac:spMkLst>
        </pc:spChg>
        <pc:spChg chg="add del">
          <ac:chgData name="shwetha thallapelli" userId="42ee703c6ddaaebf" providerId="LiveId" clId="{276FD691-F741-4188-99CF-4BD04EFB3B36}" dt="2025-10-16T08:45:58" v="1197" actId="26606"/>
          <ac:spMkLst>
            <pc:docMk/>
            <pc:sldMk cId="1777142461" sldId="294"/>
            <ac:spMk id="19" creationId="{53947E58-F088-49F1-A3D1-DEA690192E84}"/>
          </ac:spMkLst>
        </pc:spChg>
        <pc:spChg chg="add del">
          <ac:chgData name="shwetha thallapelli" userId="42ee703c6ddaaebf" providerId="LiveId" clId="{276FD691-F741-4188-99CF-4BD04EFB3B36}" dt="2025-10-16T09:23:36.611" v="1259" actId="26606"/>
          <ac:spMkLst>
            <pc:docMk/>
            <pc:sldMk cId="1777142461" sldId="294"/>
            <ac:spMk id="22" creationId="{C7D023E4-8DE1-436E-9847-ED6A4B4B04FD}"/>
          </ac:spMkLst>
        </pc:spChg>
        <pc:spChg chg="add del">
          <ac:chgData name="shwetha thallapelli" userId="42ee703c6ddaaebf" providerId="LiveId" clId="{276FD691-F741-4188-99CF-4BD04EFB3B36}" dt="2025-10-16T08:46:27.138" v="1199" actId="26606"/>
          <ac:spMkLst>
            <pc:docMk/>
            <pc:sldMk cId="1777142461" sldId="294"/>
            <ac:spMk id="24" creationId="{8C790BE2-4E4F-4AAF-81A2-4A6F4885EBE6}"/>
          </ac:spMkLst>
        </pc:spChg>
        <pc:spChg chg="add del">
          <ac:chgData name="shwetha thallapelli" userId="42ee703c6ddaaebf" providerId="LiveId" clId="{276FD691-F741-4188-99CF-4BD04EFB3B36}" dt="2025-10-16T09:36:47.605" v="1388" actId="26606"/>
          <ac:spMkLst>
            <pc:docMk/>
            <pc:sldMk cId="1777142461" sldId="294"/>
            <ac:spMk id="25" creationId="{8870DEF6-46A2-D4F8-8BE6-91165D93ECC4}"/>
          </ac:spMkLst>
        </pc:spChg>
        <pc:spChg chg="add del">
          <ac:chgData name="shwetha thallapelli" userId="42ee703c6ddaaebf" providerId="LiveId" clId="{276FD691-F741-4188-99CF-4BD04EFB3B36}" dt="2025-10-16T08:46:27.138" v="1199" actId="26606"/>
          <ac:spMkLst>
            <pc:docMk/>
            <pc:sldMk cId="1777142461" sldId="294"/>
            <ac:spMk id="28" creationId="{7DB3C429-F8DA-49B9-AF84-21996FCF78B5}"/>
          </ac:spMkLst>
        </pc:spChg>
        <pc:spChg chg="add del">
          <ac:chgData name="shwetha thallapelli" userId="42ee703c6ddaaebf" providerId="LiveId" clId="{276FD691-F741-4188-99CF-4BD04EFB3B36}" dt="2025-10-16T08:46:27.138" v="1199" actId="26606"/>
          <ac:spMkLst>
            <pc:docMk/>
            <pc:sldMk cId="1777142461" sldId="294"/>
            <ac:spMk id="30" creationId="{E12088DD-B1AD-40E0-8B86-1D87A2CCD9BE}"/>
          </ac:spMkLst>
        </pc:spChg>
        <pc:spChg chg="add del">
          <ac:chgData name="shwetha thallapelli" userId="42ee703c6ddaaebf" providerId="LiveId" clId="{276FD691-F741-4188-99CF-4BD04EFB3B36}" dt="2025-10-16T09:36:55.585" v="1390" actId="26606"/>
          <ac:spMkLst>
            <pc:docMk/>
            <pc:sldMk cId="1777142461" sldId="294"/>
            <ac:spMk id="31" creationId="{FFD48BC7-DC40-47DE-87EE-9F4B6ECB9ABB}"/>
          </ac:spMkLst>
        </pc:spChg>
        <pc:spChg chg="add del">
          <ac:chgData name="shwetha thallapelli" userId="42ee703c6ddaaebf" providerId="LiveId" clId="{276FD691-F741-4188-99CF-4BD04EFB3B36}" dt="2025-10-16T09:36:55.585" v="1390" actId="26606"/>
          <ac:spMkLst>
            <pc:docMk/>
            <pc:sldMk cId="1777142461" sldId="294"/>
            <ac:spMk id="33" creationId="{E502BBC7-2C76-46F3-BC24-5985BC13DB88}"/>
          </ac:spMkLst>
        </pc:spChg>
        <pc:spChg chg="add del">
          <ac:chgData name="shwetha thallapelli" userId="42ee703c6ddaaebf" providerId="LiveId" clId="{276FD691-F741-4188-99CF-4BD04EFB3B36}" dt="2025-10-16T08:46:27.138" v="1199" actId="26606"/>
          <ac:spMkLst>
            <pc:docMk/>
            <pc:sldMk cId="1777142461" sldId="294"/>
            <ac:spMk id="34" creationId="{0C395952-4E26-45A2-8756-2ADFD6E53C6E}"/>
          </ac:spMkLst>
        </pc:spChg>
        <pc:spChg chg="add del">
          <ac:chgData name="shwetha thallapelli" userId="42ee703c6ddaaebf" providerId="LiveId" clId="{276FD691-F741-4188-99CF-4BD04EFB3B36}" dt="2025-10-16T09:36:55.585" v="1390" actId="26606"/>
          <ac:spMkLst>
            <pc:docMk/>
            <pc:sldMk cId="1777142461" sldId="294"/>
            <ac:spMk id="35" creationId="{C7F28D52-2A5F-4D23-81AE-7CB8B591C7AF}"/>
          </ac:spMkLst>
        </pc:spChg>
        <pc:spChg chg="add del">
          <ac:chgData name="shwetha thallapelli" userId="42ee703c6ddaaebf" providerId="LiveId" clId="{276FD691-F741-4188-99CF-4BD04EFB3B36}" dt="2025-10-16T08:46:27.138" v="1199" actId="26606"/>
          <ac:spMkLst>
            <pc:docMk/>
            <pc:sldMk cId="1777142461" sldId="294"/>
            <ac:spMk id="36" creationId="{4734BADF-9461-4621-B112-2D7BABEA7DD0}"/>
          </ac:spMkLst>
        </pc:spChg>
        <pc:spChg chg="add del">
          <ac:chgData name="shwetha thallapelli" userId="42ee703c6ddaaebf" providerId="LiveId" clId="{276FD691-F741-4188-99CF-4BD04EFB3B36}" dt="2025-10-16T09:36:55.585" v="1390" actId="26606"/>
          <ac:spMkLst>
            <pc:docMk/>
            <pc:sldMk cId="1777142461" sldId="294"/>
            <ac:spMk id="37" creationId="{3629484E-3792-4B3D-89AD-7C8A1ED0E0D4}"/>
          </ac:spMkLst>
        </pc:spChg>
        <pc:spChg chg="add del">
          <ac:chgData name="shwetha thallapelli" userId="42ee703c6ddaaebf" providerId="LiveId" clId="{276FD691-F741-4188-99CF-4BD04EFB3B36}" dt="2025-10-16T09:51:15.961" v="1479" actId="26606"/>
          <ac:spMkLst>
            <pc:docMk/>
            <pc:sldMk cId="1777142461" sldId="294"/>
            <ac:spMk id="38" creationId="{464EC53C-35C4-4E84-AFE2-A7D081852617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1777142461" sldId="294"/>
            <ac:spMk id="39" creationId="{6F5A5072-7B47-4D32-B52A-4EBBF590B8A5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1777142461" sldId="294"/>
            <ac:spMk id="40" creationId="{9715DAF0-AE1B-46C9-8A6B-DB2AA05AB91D}"/>
          </ac:spMkLst>
        </pc:spChg>
        <pc:spChg chg="add del">
          <ac:chgData name="shwetha thallapelli" userId="42ee703c6ddaaebf" providerId="LiveId" clId="{276FD691-F741-4188-99CF-4BD04EFB3B36}" dt="2025-10-16T08:52:17.712" v="1232" actId="26606"/>
          <ac:spMkLst>
            <pc:docMk/>
            <pc:sldMk cId="1777142461" sldId="294"/>
            <ac:spMk id="41" creationId="{43C48B49-6135-48B6-AC0F-97E5D8D1F03F}"/>
          </ac:spMkLst>
        </pc:spChg>
        <pc:spChg chg="add del">
          <ac:chgData name="shwetha thallapelli" userId="42ee703c6ddaaebf" providerId="LiveId" clId="{276FD691-F741-4188-99CF-4BD04EFB3B36}" dt="2025-10-16T09:23:57.219" v="1261" actId="26606"/>
          <ac:spMkLst>
            <pc:docMk/>
            <pc:sldMk cId="1777142461" sldId="294"/>
            <ac:spMk id="42" creationId="{2D321928-1A63-488F-A0FF-EE34CEAD1D1B}"/>
          </ac:spMkLst>
        </pc:spChg>
        <pc:spChg chg="add del">
          <ac:chgData name="shwetha thallapelli" userId="42ee703c6ddaaebf" providerId="LiveId" clId="{276FD691-F741-4188-99CF-4BD04EFB3B36}" dt="2025-10-16T08:52:17.712" v="1232" actId="26606"/>
          <ac:spMkLst>
            <pc:docMk/>
            <pc:sldMk cId="1777142461" sldId="294"/>
            <ac:spMk id="43" creationId="{9715DAF0-AE1B-46C9-8A6B-DB2AA05AB91D}"/>
          </ac:spMkLst>
        </pc:spChg>
        <pc:spChg chg="add del">
          <ac:chgData name="shwetha thallapelli" userId="42ee703c6ddaaebf" providerId="LiveId" clId="{276FD691-F741-4188-99CF-4BD04EFB3B36}" dt="2025-10-16T08:52:17.712" v="1232" actId="26606"/>
          <ac:spMkLst>
            <pc:docMk/>
            <pc:sldMk cId="1777142461" sldId="294"/>
            <ac:spMk id="45" creationId="{DC631C0B-6DA6-4E57-8231-CE32B3434A7E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1777142461" sldId="294"/>
            <ac:spMk id="46" creationId="{6016219D-510E-4184-9090-6D5578A87BD1}"/>
          </ac:spMkLst>
        </pc:spChg>
        <pc:spChg chg="add del">
          <ac:chgData name="shwetha thallapelli" userId="42ee703c6ddaaebf" providerId="LiveId" clId="{276FD691-F741-4188-99CF-4BD04EFB3B36}" dt="2025-10-16T08:52:17.712" v="1232" actId="26606"/>
          <ac:spMkLst>
            <pc:docMk/>
            <pc:sldMk cId="1777142461" sldId="294"/>
            <ac:spMk id="47" creationId="{F256AC18-FB41-4977-8B0C-F5082335AB7D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1777142461" sldId="294"/>
            <ac:spMk id="48" creationId="{AFF4A713-7B75-4B21-90D7-5AB19547C728}"/>
          </ac:spMkLst>
        </pc:spChg>
        <pc:spChg chg="del">
          <ac:chgData name="shwetha thallapelli" userId="42ee703c6ddaaebf" providerId="LiveId" clId="{276FD691-F741-4188-99CF-4BD04EFB3B36}" dt="2025-10-16T08:52:17.712" v="1232" actId="26606"/>
          <ac:spMkLst>
            <pc:docMk/>
            <pc:sldMk cId="1777142461" sldId="294"/>
            <ac:spMk id="49" creationId="{AFF4A713-7B75-4B21-90D7-5AB19547C728}"/>
          </ac:spMkLst>
        </pc:spChg>
        <pc:spChg chg="add del">
          <ac:chgData name="shwetha thallapelli" userId="42ee703c6ddaaebf" providerId="LiveId" clId="{276FD691-F741-4188-99CF-4BD04EFB3B36}" dt="2025-10-16T09:23:57.219" v="1261" actId="26606"/>
          <ac:spMkLst>
            <pc:docMk/>
            <pc:sldMk cId="1777142461" sldId="294"/>
            <ac:spMk id="50" creationId="{D21835D5-EB08-4242-A6F5-DFC7669220CE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1777142461" sldId="294"/>
            <ac:spMk id="51" creationId="{DC631C0B-6DA6-4E57-8231-CE32B3434A7E}"/>
          </ac:spMkLst>
        </pc:spChg>
        <pc:spChg chg="add del">
          <ac:chgData name="shwetha thallapelli" userId="42ee703c6ddaaebf" providerId="LiveId" clId="{276FD691-F741-4188-99CF-4BD04EFB3B36}" dt="2025-10-16T09:24:06.952" v="1263" actId="26606"/>
          <ac:spMkLst>
            <pc:docMk/>
            <pc:sldMk cId="1777142461" sldId="294"/>
            <ac:spMk id="52" creationId="{9566348D-5E23-404C-A495-618E4EAA822E}"/>
          </ac:spMkLst>
        </pc:spChg>
        <pc:spChg chg="add del">
          <ac:chgData name="shwetha thallapelli" userId="42ee703c6ddaaebf" providerId="LiveId" clId="{276FD691-F741-4188-99CF-4BD04EFB3B36}" dt="2025-10-16T09:24:06.952" v="1263" actId="26606"/>
          <ac:spMkLst>
            <pc:docMk/>
            <pc:sldMk cId="1777142461" sldId="294"/>
            <ac:spMk id="53" creationId="{1525EE0A-A779-481E-A750-AD22CD1A020E}"/>
          </ac:spMkLst>
        </pc:spChg>
        <pc:spChg chg="add del">
          <ac:chgData name="shwetha thallapelli" userId="42ee703c6ddaaebf" providerId="LiveId" clId="{276FD691-F741-4188-99CF-4BD04EFB3B36}" dt="2025-10-16T08:52:17.546" v="1231" actId="26606"/>
          <ac:spMkLst>
            <pc:docMk/>
            <pc:sldMk cId="1777142461" sldId="294"/>
            <ac:spMk id="54" creationId="{489B7BFD-8F45-4093-AD9C-91B15B0503D9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1777142461" sldId="294"/>
            <ac:spMk id="59" creationId="{C29501E6-A978-4A61-9689-9085AF97A53A}"/>
          </ac:spMkLst>
        </pc:spChg>
        <pc:spChg chg="add del">
          <ac:chgData name="shwetha thallapelli" userId="42ee703c6ddaaebf" providerId="LiveId" clId="{276FD691-F741-4188-99CF-4BD04EFB3B36}" dt="2025-10-16T08:52:17.546" v="1231" actId="26606"/>
          <ac:spMkLst>
            <pc:docMk/>
            <pc:sldMk cId="1777142461" sldId="294"/>
            <ac:spMk id="60" creationId="{498F8FF6-43B4-494A-AF8F-123A4983EDF7}"/>
          </ac:spMkLst>
        </pc:spChg>
        <pc:spChg chg="add del">
          <ac:chgData name="shwetha thallapelli" userId="42ee703c6ddaaebf" providerId="LiveId" clId="{276FD691-F741-4188-99CF-4BD04EFB3B36}" dt="2025-10-16T09:51:15.961" v="1479" actId="26606"/>
          <ac:spMkLst>
            <pc:docMk/>
            <pc:sldMk cId="1777142461" sldId="294"/>
            <ac:spMk id="61" creationId="{9A3F5928-D955-456A-97B5-AA390B8CE9D5}"/>
          </ac:spMkLst>
        </pc:spChg>
        <pc:spChg chg="add del">
          <ac:chgData name="shwetha thallapelli" userId="42ee703c6ddaaebf" providerId="LiveId" clId="{276FD691-F741-4188-99CF-4BD04EFB3B36}" dt="2025-10-16T08:52:17.546" v="1231" actId="26606"/>
          <ac:spMkLst>
            <pc:docMk/>
            <pc:sldMk cId="1777142461" sldId="294"/>
            <ac:spMk id="62" creationId="{2B06059C-C357-4011-82B9-9C0106301384}"/>
          </ac:spMkLst>
        </pc:spChg>
        <pc:spChg chg="add del">
          <ac:chgData name="shwetha thallapelli" userId="42ee703c6ddaaebf" providerId="LiveId" clId="{276FD691-F741-4188-99CF-4BD04EFB3B36}" dt="2025-10-16T08:52:17.546" v="1231" actId="26606"/>
          <ac:spMkLst>
            <pc:docMk/>
            <pc:sldMk cId="1777142461" sldId="294"/>
            <ac:spMk id="64" creationId="{5AFEC601-A132-47EE-B0C2-B38ACD9FCE6F}"/>
          </ac:spMkLst>
        </pc:spChg>
        <pc:spChg chg="add del">
          <ac:chgData name="shwetha thallapelli" userId="42ee703c6ddaaebf" providerId="LiveId" clId="{276FD691-F741-4188-99CF-4BD04EFB3B36}" dt="2025-10-16T09:51:15.961" v="1479" actId="26606"/>
          <ac:spMkLst>
            <pc:docMk/>
            <pc:sldMk cId="1777142461" sldId="294"/>
            <ac:spMk id="67" creationId="{C5CB530E-515E-412C-9DF1-5F8FFBD6F383}"/>
          </ac:spMkLst>
        </pc:spChg>
        <pc:spChg chg="add del">
          <ac:chgData name="shwetha thallapelli" userId="42ee703c6ddaaebf" providerId="LiveId" clId="{276FD691-F741-4188-99CF-4BD04EFB3B36}" dt="2025-10-16T09:51:15.961" v="1479" actId="26606"/>
          <ac:spMkLst>
            <pc:docMk/>
            <pc:sldMk cId="1777142461" sldId="294"/>
            <ac:spMk id="69" creationId="{712D4376-A578-4FF1-94FC-245E7A6A489F}"/>
          </ac:spMkLst>
        </pc:spChg>
        <pc:spChg chg="add del">
          <ac:chgData name="shwetha thallapelli" userId="42ee703c6ddaaebf" providerId="LiveId" clId="{276FD691-F741-4188-99CF-4BD04EFB3B36}" dt="2025-10-16T09:51:15.961" v="1479" actId="26606"/>
          <ac:spMkLst>
            <pc:docMk/>
            <pc:sldMk cId="1777142461" sldId="294"/>
            <ac:spMk id="71" creationId="{AEA7509D-F04F-40CB-A0B3-EEF16499CC9F}"/>
          </ac:spMkLst>
        </pc:spChg>
        <pc:spChg chg="add del">
          <ac:chgData name="shwetha thallapelli" userId="42ee703c6ddaaebf" providerId="LiveId" clId="{276FD691-F741-4188-99CF-4BD04EFB3B36}" dt="2025-10-16T09:24:10.467" v="1265" actId="26606"/>
          <ac:spMkLst>
            <pc:docMk/>
            <pc:sldMk cId="1777142461" sldId="294"/>
            <ac:spMk id="73" creationId="{686EAD33-C5DD-4FAE-B20B-2707A6A92C99}"/>
          </ac:spMkLst>
        </pc:spChg>
        <pc:spChg chg="add del">
          <ac:chgData name="shwetha thallapelli" userId="42ee703c6ddaaebf" providerId="LiveId" clId="{276FD691-F741-4188-99CF-4BD04EFB3B36}" dt="2025-10-16T09:24:10.467" v="1265" actId="26606"/>
          <ac:spMkLst>
            <pc:docMk/>
            <pc:sldMk cId="1777142461" sldId="294"/>
            <ac:spMk id="74" creationId="{C2F7C8AC-27FC-4265-A113-E7CDA1AAD7D6}"/>
          </ac:spMkLst>
        </pc:spChg>
        <pc:spChg chg="add">
          <ac:chgData name="shwetha thallapelli" userId="42ee703c6ddaaebf" providerId="LiveId" clId="{276FD691-F741-4188-99CF-4BD04EFB3B36}" dt="2025-10-16T09:51:15.978" v="1480" actId="26606"/>
          <ac:spMkLst>
            <pc:docMk/>
            <pc:sldMk cId="1777142461" sldId="294"/>
            <ac:spMk id="76" creationId="{9566348D-5E23-404C-A495-618E4EAA822E}"/>
          </ac:spMkLst>
        </pc:spChg>
        <pc:spChg chg="add del">
          <ac:chgData name="shwetha thallapelli" userId="42ee703c6ddaaebf" providerId="LiveId" clId="{276FD691-F741-4188-99CF-4BD04EFB3B36}" dt="2025-10-16T08:52:17.546" v="1231" actId="26606"/>
          <ac:spMkLst>
            <pc:docMk/>
            <pc:sldMk cId="1777142461" sldId="294"/>
            <ac:spMk id="77" creationId="{033BC44A-0661-43B4-9C14-FD5963C226AE}"/>
          </ac:spMkLst>
        </pc:spChg>
        <pc:spChg chg="add">
          <ac:chgData name="shwetha thallapelli" userId="42ee703c6ddaaebf" providerId="LiveId" clId="{276FD691-F741-4188-99CF-4BD04EFB3B36}" dt="2025-10-16T09:51:15.978" v="1480" actId="26606"/>
          <ac:spMkLst>
            <pc:docMk/>
            <pc:sldMk cId="1777142461" sldId="294"/>
            <ac:spMk id="78" creationId="{1525EE0A-A779-481E-A750-AD22CD1A020E}"/>
          </ac:spMkLst>
        </pc:spChg>
        <pc:spChg chg="add del">
          <ac:chgData name="shwetha thallapelli" userId="42ee703c6ddaaebf" providerId="LiveId" clId="{276FD691-F741-4188-99CF-4BD04EFB3B36}" dt="2025-10-16T08:52:17.546" v="1231" actId="26606"/>
          <ac:spMkLst>
            <pc:docMk/>
            <pc:sldMk cId="1777142461" sldId="294"/>
            <ac:spMk id="81" creationId="{FFD3887D-244B-4EC4-9208-E304984C5D0F}"/>
          </ac:spMkLst>
        </pc:spChg>
        <pc:spChg chg="add del">
          <ac:chgData name="shwetha thallapelli" userId="42ee703c6ddaaebf" providerId="LiveId" clId="{276FD691-F741-4188-99CF-4BD04EFB3B36}" dt="2025-10-16T08:52:17.546" v="1231" actId="26606"/>
          <ac:spMkLst>
            <pc:docMk/>
            <pc:sldMk cId="1777142461" sldId="294"/>
            <ac:spMk id="83" creationId="{97224C31-855E-4593-8A58-5B2B0CC4F537}"/>
          </ac:spMkLst>
        </pc:spChg>
        <pc:spChg chg="add del">
          <ac:chgData name="shwetha thallapelli" userId="42ee703c6ddaaebf" providerId="LiveId" clId="{276FD691-F741-4188-99CF-4BD04EFB3B36}" dt="2025-10-16T09:21:45.798" v="1246"/>
          <ac:spMkLst>
            <pc:docMk/>
            <pc:sldMk cId="1777142461" sldId="294"/>
            <ac:spMk id="85" creationId="{C7D023E4-8DE1-436E-9847-ED6A4B4B04FD}"/>
          </ac:spMkLst>
        </pc:spChg>
        <pc:spChg chg="add del">
          <ac:chgData name="shwetha thallapelli" userId="42ee703c6ddaaebf" providerId="LiveId" clId="{276FD691-F741-4188-99CF-4BD04EFB3B36}" dt="2025-10-16T09:21:45.798" v="1246"/>
          <ac:spMkLst>
            <pc:docMk/>
            <pc:sldMk cId="1777142461" sldId="294"/>
            <ac:spMk id="86" creationId="{6BE11944-ED05-4FE9-9927-06C110BB3A36}"/>
          </ac:spMkLst>
        </pc:spChg>
        <pc:spChg chg="add del">
          <ac:chgData name="shwetha thallapelli" userId="42ee703c6ddaaebf" providerId="LiveId" clId="{276FD691-F741-4188-99CF-4BD04EFB3B36}" dt="2025-10-16T09:36:20.614" v="1386"/>
          <ac:spMkLst>
            <pc:docMk/>
            <pc:sldMk cId="1777142461" sldId="294"/>
            <ac:spMk id="97" creationId="{35F60170-91B4-45F0-B88B-9C07AEC4642C}"/>
          </ac:spMkLst>
        </pc:spChg>
        <pc:spChg chg="add del">
          <ac:chgData name="shwetha thallapelli" userId="42ee703c6ddaaebf" providerId="LiveId" clId="{276FD691-F741-4188-99CF-4BD04EFB3B36}" dt="2025-10-16T09:36:20.614" v="1386"/>
          <ac:spMkLst>
            <pc:docMk/>
            <pc:sldMk cId="1777142461" sldId="294"/>
            <ac:spMk id="98" creationId="{2C7D7C94-41C0-4614-8A18-941174D4D2AF}"/>
          </ac:spMkLst>
        </pc:spChg>
        <pc:grpChg chg="add del">
          <ac:chgData name="shwetha thallapelli" userId="42ee703c6ddaaebf" providerId="LiveId" clId="{276FD691-F741-4188-99CF-4BD04EFB3B36}" dt="2025-10-16T09:23:36.611" v="1259" actId="26606"/>
          <ac:grpSpMkLst>
            <pc:docMk/>
            <pc:sldMk cId="1777142461" sldId="294"/>
            <ac:grpSpMk id="23" creationId="{C4C42016-34C0-4D37-91CF-48308269607E}"/>
          </ac:grpSpMkLst>
        </pc:grpChg>
        <pc:grpChg chg="add del">
          <ac:chgData name="shwetha thallapelli" userId="42ee703c6ddaaebf" providerId="LiveId" clId="{276FD691-F741-4188-99CF-4BD04EFB3B36}" dt="2025-10-16T09:23:36.611" v="1259" actId="26606"/>
          <ac:grpSpMkLst>
            <pc:docMk/>
            <pc:sldMk cId="1777142461" sldId="294"/>
            <ac:grpSpMk id="29" creationId="{5A7DBA8A-AFD3-4A43-8CFF-101BE55E4E68}"/>
          </ac:grpSpMkLst>
        </pc:grpChg>
        <pc:grpChg chg="add del">
          <ac:chgData name="shwetha thallapelli" userId="42ee703c6ddaaebf" providerId="LiveId" clId="{276FD691-F741-4188-99CF-4BD04EFB3B36}" dt="2025-10-16T09:23:57.219" v="1261" actId="26606"/>
          <ac:grpSpMkLst>
            <pc:docMk/>
            <pc:sldMk cId="1777142461" sldId="294"/>
            <ac:grpSpMk id="44" creationId="{18294B65-D118-48FB-A75F-3A9E64718596}"/>
          </ac:grpSpMkLst>
        </pc:grpChg>
        <pc:grpChg chg="add del">
          <ac:chgData name="shwetha thallapelli" userId="42ee703c6ddaaebf" providerId="LiveId" clId="{276FD691-F741-4188-99CF-4BD04EFB3B36}" dt="2025-10-16T09:24:06.952" v="1263" actId="26606"/>
          <ac:grpSpMkLst>
            <pc:docMk/>
            <pc:sldMk cId="1777142461" sldId="294"/>
            <ac:grpSpMk id="58" creationId="{72E971DC-609B-418C-9DDA-BA8D6DF36A3A}"/>
          </ac:grpSpMkLst>
        </pc:grpChg>
        <pc:grpChg chg="add del">
          <ac:chgData name="shwetha thallapelli" userId="42ee703c6ddaaebf" providerId="LiveId" clId="{276FD691-F741-4188-99CF-4BD04EFB3B36}" dt="2025-10-16T09:24:10.467" v="1265" actId="26606"/>
          <ac:grpSpMkLst>
            <pc:docMk/>
            <pc:sldMk cId="1777142461" sldId="294"/>
            <ac:grpSpMk id="75" creationId="{A574C829-AF08-4CA3-A132-7BA0448975BB}"/>
          </ac:grpSpMkLst>
        </pc:grpChg>
        <pc:grpChg chg="add del">
          <ac:chgData name="shwetha thallapelli" userId="42ee703c6ddaaebf" providerId="LiveId" clId="{276FD691-F741-4188-99CF-4BD04EFB3B36}" dt="2025-10-16T09:24:10.467" v="1265" actId="26606"/>
          <ac:grpSpMkLst>
            <pc:docMk/>
            <pc:sldMk cId="1777142461" sldId="294"/>
            <ac:grpSpMk id="84" creationId="{1D3FC9CC-6461-481B-BB4C-19D576432F73}"/>
          </ac:grpSpMkLst>
        </pc:grpChg>
        <pc:grpChg chg="add del">
          <ac:chgData name="shwetha thallapelli" userId="42ee703c6ddaaebf" providerId="LiveId" clId="{276FD691-F741-4188-99CF-4BD04EFB3B36}" dt="2025-10-16T09:21:45.798" v="1246"/>
          <ac:grpSpMkLst>
            <pc:docMk/>
            <pc:sldMk cId="1777142461" sldId="294"/>
            <ac:grpSpMk id="87" creationId="{A2812508-238C-4BCD-BDD3-25C99C5CA233}"/>
          </ac:grpSpMkLst>
        </pc:grpChg>
        <pc:grpChg chg="add">
          <ac:chgData name="shwetha thallapelli" userId="42ee703c6ddaaebf" providerId="LiveId" clId="{276FD691-F741-4188-99CF-4BD04EFB3B36}" dt="2025-10-16T09:51:15.978" v="1480" actId="26606"/>
          <ac:grpSpMkLst>
            <pc:docMk/>
            <pc:sldMk cId="1777142461" sldId="294"/>
            <ac:grpSpMk id="88" creationId="{72E971DC-609B-418C-9DDA-BA8D6DF36A3A}"/>
          </ac:grpSpMkLst>
        </pc:grpChg>
        <pc:grpChg chg="add del">
          <ac:chgData name="shwetha thallapelli" userId="42ee703c6ddaaebf" providerId="LiveId" clId="{276FD691-F741-4188-99CF-4BD04EFB3B36}" dt="2025-10-16T09:21:45.798" v="1246"/>
          <ac:grpSpMkLst>
            <pc:docMk/>
            <pc:sldMk cId="1777142461" sldId="294"/>
            <ac:grpSpMk id="89" creationId="{43F5E015-E085-4624-B431-B42414448684}"/>
          </ac:grpSpMkLst>
        </pc:grpChg>
        <pc:grpChg chg="add del">
          <ac:chgData name="shwetha thallapelli" userId="42ee703c6ddaaebf" providerId="LiveId" clId="{276FD691-F741-4188-99CF-4BD04EFB3B36}" dt="2025-10-16T09:36:20.614" v="1386"/>
          <ac:grpSpMkLst>
            <pc:docMk/>
            <pc:sldMk cId="1777142461" sldId="294"/>
            <ac:grpSpMk id="101" creationId="{65B3D45F-509E-43F3-B685-A5E78AD0D820}"/>
          </ac:grpSpMkLst>
        </pc:grpChg>
        <pc:picChg chg="add del">
          <ac:chgData name="shwetha thallapelli" userId="42ee703c6ddaaebf" providerId="LiveId" clId="{276FD691-F741-4188-99CF-4BD04EFB3B36}" dt="2025-10-16T09:23:33.436" v="1257" actId="26606"/>
          <ac:picMkLst>
            <pc:docMk/>
            <pc:sldMk cId="1777142461" sldId="294"/>
            <ac:picMk id="18" creationId="{C78CD591-CD23-4FB2-B12D-AE4595B74975}"/>
          </ac:picMkLst>
        </pc:picChg>
        <pc:picChg chg="add del">
          <ac:chgData name="shwetha thallapelli" userId="42ee703c6ddaaebf" providerId="LiveId" clId="{276FD691-F741-4188-99CF-4BD04EFB3B36}" dt="2025-10-16T09:36:47.605" v="1388" actId="26606"/>
          <ac:picMkLst>
            <pc:docMk/>
            <pc:sldMk cId="1777142461" sldId="294"/>
            <ac:picMk id="21" creationId="{1ED7129D-6540-4B85-7375-382C8DA7C20C}"/>
          </ac:picMkLst>
        </pc:picChg>
        <pc:picChg chg="add del">
          <ac:chgData name="shwetha thallapelli" userId="42ee703c6ddaaebf" providerId="LiveId" clId="{276FD691-F741-4188-99CF-4BD04EFB3B36}" dt="2025-10-16T09:51:15.961" v="1479" actId="26606"/>
          <ac:picMkLst>
            <pc:docMk/>
            <pc:sldMk cId="1777142461" sldId="294"/>
            <ac:picMk id="63" creationId="{1A4FC679-83F7-6057-BD7C-3B6EE650CA72}"/>
          </ac:picMkLst>
        </pc:picChg>
        <pc:cxnChg chg="add del">
          <ac:chgData name="shwetha thallapelli" userId="42ee703c6ddaaebf" providerId="LiveId" clId="{276FD691-F741-4188-99CF-4BD04EFB3B36}" dt="2025-10-16T09:23:19.830" v="1255" actId="26606"/>
          <ac:cxnSpMkLst>
            <pc:docMk/>
            <pc:sldMk cId="1777142461" sldId="294"/>
            <ac:cxnSpMk id="8" creationId="{F7C8EA93-3210-4C62-99E9-153C275E3A87}"/>
          </ac:cxnSpMkLst>
        </pc:cxnChg>
        <pc:cxnChg chg="add del">
          <ac:chgData name="shwetha thallapelli" userId="42ee703c6ddaaebf" providerId="LiveId" clId="{276FD691-F741-4188-99CF-4BD04EFB3B36}" dt="2025-10-16T09:23:33.436" v="1257" actId="26606"/>
          <ac:cxnSpMkLst>
            <pc:docMk/>
            <pc:sldMk cId="1777142461" sldId="294"/>
            <ac:cxnSpMk id="20" creationId="{56020367-4FD5-4596-8E10-C5F095CD8DBF}"/>
          </ac:cxnSpMkLst>
        </pc:cxnChg>
        <pc:cxnChg chg="add del">
          <ac:chgData name="shwetha thallapelli" userId="42ee703c6ddaaebf" providerId="LiveId" clId="{276FD691-F741-4188-99CF-4BD04EFB3B36}" dt="2025-10-16T09:36:47.605" v="1388" actId="26606"/>
          <ac:cxnSpMkLst>
            <pc:docMk/>
            <pc:sldMk cId="1777142461" sldId="294"/>
            <ac:cxnSpMk id="27" creationId="{522632D6-DED9-FDEC-FD9F-09FF0A4544CC}"/>
          </ac:cxnSpMkLst>
        </pc:cxnChg>
        <pc:cxnChg chg="add del">
          <ac:chgData name="shwetha thallapelli" userId="42ee703c6ddaaebf" providerId="LiveId" clId="{276FD691-F741-4188-99CF-4BD04EFB3B36}" dt="2025-10-16T09:24:06.952" v="1263" actId="26606"/>
          <ac:cxnSpMkLst>
            <pc:docMk/>
            <pc:sldMk cId="1777142461" sldId="294"/>
            <ac:cxnSpMk id="55" creationId="{4AA7D802-E5E6-4ADF-8667-4B851036A963}"/>
          </ac:cxnSpMkLst>
        </pc:cxnChg>
        <pc:cxnChg chg="add del">
          <ac:chgData name="shwetha thallapelli" userId="42ee703c6ddaaebf" providerId="LiveId" clId="{276FD691-F741-4188-99CF-4BD04EFB3B36}" dt="2025-10-16T09:24:06.952" v="1263" actId="26606"/>
          <ac:cxnSpMkLst>
            <pc:docMk/>
            <pc:sldMk cId="1777142461" sldId="294"/>
            <ac:cxnSpMk id="57" creationId="{D0193B42-FCA7-403A-B854-1644AE67390E}"/>
          </ac:cxnSpMkLst>
        </pc:cxnChg>
        <pc:cxnChg chg="add del">
          <ac:chgData name="shwetha thallapelli" userId="42ee703c6ddaaebf" providerId="LiveId" clId="{276FD691-F741-4188-99CF-4BD04EFB3B36}" dt="2025-10-16T09:51:15.961" v="1479" actId="26606"/>
          <ac:cxnSpMkLst>
            <pc:docMk/>
            <pc:sldMk cId="1777142461" sldId="294"/>
            <ac:cxnSpMk id="65" creationId="{56020367-4FD5-4596-8E10-C5F095CD8DBF}"/>
          </ac:cxnSpMkLst>
        </pc:cxnChg>
        <pc:cxnChg chg="add">
          <ac:chgData name="shwetha thallapelli" userId="42ee703c6ddaaebf" providerId="LiveId" clId="{276FD691-F741-4188-99CF-4BD04EFB3B36}" dt="2025-10-16T09:51:15.978" v="1480" actId="26606"/>
          <ac:cxnSpMkLst>
            <pc:docMk/>
            <pc:sldMk cId="1777142461" sldId="294"/>
            <ac:cxnSpMk id="80" creationId="{4AA7D802-E5E6-4ADF-8667-4B851036A963}"/>
          </ac:cxnSpMkLst>
        </pc:cxnChg>
        <pc:cxnChg chg="add">
          <ac:chgData name="shwetha thallapelli" userId="42ee703c6ddaaebf" providerId="LiveId" clId="{276FD691-F741-4188-99CF-4BD04EFB3B36}" dt="2025-10-16T09:51:15.978" v="1480" actId="26606"/>
          <ac:cxnSpMkLst>
            <pc:docMk/>
            <pc:sldMk cId="1777142461" sldId="294"/>
            <ac:cxnSpMk id="82" creationId="{D0193B42-FCA7-403A-B854-1644AE67390E}"/>
          </ac:cxnSpMkLst>
        </pc:cxnChg>
        <pc:cxnChg chg="add del">
          <ac:chgData name="shwetha thallapelli" userId="42ee703c6ddaaebf" providerId="LiveId" clId="{276FD691-F741-4188-99CF-4BD04EFB3B36}" dt="2025-10-16T09:36:20.614" v="1386"/>
          <ac:cxnSpMkLst>
            <pc:docMk/>
            <pc:sldMk cId="1777142461" sldId="294"/>
            <ac:cxnSpMk id="99" creationId="{61F6FBC1-6409-4059-B87B-1BE513242FE6}"/>
          </ac:cxnSpMkLst>
        </pc:cxnChg>
        <pc:cxnChg chg="add del">
          <ac:chgData name="shwetha thallapelli" userId="42ee703c6ddaaebf" providerId="LiveId" clId="{276FD691-F741-4188-99CF-4BD04EFB3B36}" dt="2025-10-16T09:36:20.614" v="1386"/>
          <ac:cxnSpMkLst>
            <pc:docMk/>
            <pc:sldMk cId="1777142461" sldId="294"/>
            <ac:cxnSpMk id="100" creationId="{E6A98E26-C7DC-48E3-8F50-FBF7F3C50F4C}"/>
          </ac:cxnSpMkLst>
        </pc:cxnChg>
      </pc:sldChg>
      <pc:sldChg chg="addSp delSp modSp new mod setBg">
        <pc:chgData name="shwetha thallapelli" userId="42ee703c6ddaaebf" providerId="LiveId" clId="{276FD691-F741-4188-99CF-4BD04EFB3B36}" dt="2025-10-16T08:50:40.836" v="1220" actId="26606"/>
        <pc:sldMkLst>
          <pc:docMk/>
          <pc:sldMk cId="3118442426" sldId="295"/>
        </pc:sldMkLst>
        <pc:spChg chg="del mod">
          <ac:chgData name="shwetha thallapelli" userId="42ee703c6ddaaebf" providerId="LiveId" clId="{276FD691-F741-4188-99CF-4BD04EFB3B36}" dt="2025-10-16T08:46:40.714" v="1200" actId="478"/>
          <ac:spMkLst>
            <pc:docMk/>
            <pc:sldMk cId="3118442426" sldId="295"/>
            <ac:spMk id="2" creationId="{4852CAC6-74DC-0CDF-8863-50CEE25F0D3E}"/>
          </ac:spMkLst>
        </pc:spChg>
        <pc:spChg chg="del mod">
          <ac:chgData name="shwetha thallapelli" userId="42ee703c6ddaaebf" providerId="LiveId" clId="{276FD691-F741-4188-99CF-4BD04EFB3B36}" dt="2025-10-16T08:50:20.227" v="1210" actId="931"/>
          <ac:spMkLst>
            <pc:docMk/>
            <pc:sldMk cId="3118442426" sldId="295"/>
            <ac:spMk id="3" creationId="{62CCCCB6-A4F7-7868-F051-08835B62588C}"/>
          </ac:spMkLst>
        </pc:spChg>
        <pc:spChg chg="add del">
          <ac:chgData name="shwetha thallapelli" userId="42ee703c6ddaaebf" providerId="LiveId" clId="{276FD691-F741-4188-99CF-4BD04EFB3B36}" dt="2025-10-16T08:50:39.228" v="1218" actId="26606"/>
          <ac:spMkLst>
            <pc:docMk/>
            <pc:sldMk cId="3118442426" sldId="295"/>
            <ac:spMk id="7" creationId="{AB8C311F-7253-4AED-9701-7FC0708C41C7}"/>
          </ac:spMkLst>
        </pc:spChg>
        <pc:spChg chg="add del">
          <ac:chgData name="shwetha thallapelli" userId="42ee703c6ddaaebf" providerId="LiveId" clId="{276FD691-F741-4188-99CF-4BD04EFB3B36}" dt="2025-10-16T08:50:39.228" v="1218" actId="26606"/>
          <ac:spMkLst>
            <pc:docMk/>
            <pc:sldMk cId="3118442426" sldId="295"/>
            <ac:spMk id="8" creationId="{E2384209-CB15-4CDF-9D31-C44FD9A3F20D}"/>
          </ac:spMkLst>
        </pc:spChg>
        <pc:spChg chg="add del">
          <ac:chgData name="shwetha thallapelli" userId="42ee703c6ddaaebf" providerId="LiveId" clId="{276FD691-F741-4188-99CF-4BD04EFB3B36}" dt="2025-10-16T08:50:39.228" v="1218" actId="26606"/>
          <ac:spMkLst>
            <pc:docMk/>
            <pc:sldMk cId="3118442426" sldId="295"/>
            <ac:spMk id="9" creationId="{2633B3B5-CC90-43F0-8714-D31D1F3F0209}"/>
          </ac:spMkLst>
        </pc:spChg>
        <pc:spChg chg="add del">
          <ac:chgData name="shwetha thallapelli" userId="42ee703c6ddaaebf" providerId="LiveId" clId="{276FD691-F741-4188-99CF-4BD04EFB3B36}" dt="2025-10-16T08:50:29.098" v="1214" actId="26606"/>
          <ac:spMkLst>
            <pc:docMk/>
            <pc:sldMk cId="3118442426" sldId="295"/>
            <ac:spMk id="10" creationId="{AB8C311F-7253-4AED-9701-7FC0708C41C7}"/>
          </ac:spMkLst>
        </pc:spChg>
        <pc:spChg chg="add del">
          <ac:chgData name="shwetha thallapelli" userId="42ee703c6ddaaebf" providerId="LiveId" clId="{276FD691-F741-4188-99CF-4BD04EFB3B36}" dt="2025-10-16T08:50:39.228" v="1218" actId="26606"/>
          <ac:spMkLst>
            <pc:docMk/>
            <pc:sldMk cId="3118442426" sldId="295"/>
            <ac:spMk id="11" creationId="{A8D57A06-A426-446D-B02C-A2DC6B62E45E}"/>
          </ac:spMkLst>
        </pc:spChg>
        <pc:spChg chg="add del">
          <ac:chgData name="shwetha thallapelli" userId="42ee703c6ddaaebf" providerId="LiveId" clId="{276FD691-F741-4188-99CF-4BD04EFB3B36}" dt="2025-10-16T08:50:29.098" v="1214" actId="26606"/>
          <ac:spMkLst>
            <pc:docMk/>
            <pc:sldMk cId="3118442426" sldId="295"/>
            <ac:spMk id="12" creationId="{E2384209-CB15-4CDF-9D31-C44FD9A3F20D}"/>
          </ac:spMkLst>
        </pc:spChg>
        <pc:spChg chg="add del">
          <ac:chgData name="shwetha thallapelli" userId="42ee703c6ddaaebf" providerId="LiveId" clId="{276FD691-F741-4188-99CF-4BD04EFB3B36}" dt="2025-10-16T08:50:29.098" v="1214" actId="26606"/>
          <ac:spMkLst>
            <pc:docMk/>
            <pc:sldMk cId="3118442426" sldId="295"/>
            <ac:spMk id="14" creationId="{2633B3B5-CC90-43F0-8714-D31D1F3F0209}"/>
          </ac:spMkLst>
        </pc:spChg>
        <pc:spChg chg="add del">
          <ac:chgData name="shwetha thallapelli" userId="42ee703c6ddaaebf" providerId="LiveId" clId="{276FD691-F741-4188-99CF-4BD04EFB3B36}" dt="2025-10-16T08:50:29.098" v="1214" actId="26606"/>
          <ac:spMkLst>
            <pc:docMk/>
            <pc:sldMk cId="3118442426" sldId="295"/>
            <ac:spMk id="16" creationId="{A8D57A06-A426-446D-B02C-A2DC6B62E45E}"/>
          </ac:spMkLst>
        </pc:spChg>
        <pc:picChg chg="add mod">
          <ac:chgData name="shwetha thallapelli" userId="42ee703c6ddaaebf" providerId="LiveId" clId="{276FD691-F741-4188-99CF-4BD04EFB3B36}" dt="2025-10-16T08:50:40.836" v="1220" actId="26606"/>
          <ac:picMkLst>
            <pc:docMk/>
            <pc:sldMk cId="3118442426" sldId="295"/>
            <ac:picMk id="5" creationId="{A8F75986-31AC-46F7-0EAF-5FABF373E643}"/>
          </ac:picMkLst>
        </pc:picChg>
      </pc:sldChg>
      <pc:sldChg chg="addSp delSp modSp new mod setBg delDesignElem">
        <pc:chgData name="shwetha thallapelli" userId="42ee703c6ddaaebf" providerId="LiveId" clId="{276FD691-F741-4188-99CF-4BD04EFB3B36}" dt="2025-10-16T09:51:03.500" v="1477" actId="26606"/>
        <pc:sldMkLst>
          <pc:docMk/>
          <pc:sldMk cId="3559357429" sldId="296"/>
        </pc:sldMkLst>
        <pc:spChg chg="del mod">
          <ac:chgData name="shwetha thallapelli" userId="42ee703c6ddaaebf" providerId="LiveId" clId="{276FD691-F741-4188-99CF-4BD04EFB3B36}" dt="2025-10-16T08:55:20.797" v="1234" actId="478"/>
          <ac:spMkLst>
            <pc:docMk/>
            <pc:sldMk cId="3559357429" sldId="296"/>
            <ac:spMk id="2" creationId="{C5FA5C32-1A67-9A52-D83B-984E4A5D453B}"/>
          </ac:spMkLst>
        </pc:spChg>
        <pc:spChg chg="mod ord">
          <ac:chgData name="shwetha thallapelli" userId="42ee703c6ddaaebf" providerId="LiveId" clId="{276FD691-F741-4188-99CF-4BD04EFB3B36}" dt="2025-10-16T09:51:03.500" v="1477" actId="26606"/>
          <ac:spMkLst>
            <pc:docMk/>
            <pc:sldMk cId="3559357429" sldId="296"/>
            <ac:spMk id="3" creationId="{A844CD92-1A98-7445-BB7A-0D5C0262460A}"/>
          </ac:spMkLst>
        </pc:spChg>
        <pc:spChg chg="add del">
          <ac:chgData name="shwetha thallapelli" userId="42ee703c6ddaaebf" providerId="LiveId" clId="{276FD691-F741-4188-99CF-4BD04EFB3B36}" dt="2025-10-16T09:38:16.880" v="1402" actId="26606"/>
          <ac:spMkLst>
            <pc:docMk/>
            <pc:sldMk cId="3559357429" sldId="296"/>
            <ac:spMk id="7" creationId="{1453BF6C-B012-48B7-B4E8-6D7AC7C27D02}"/>
          </ac:spMkLst>
        </pc:spChg>
        <pc:spChg chg="add del">
          <ac:chgData name="shwetha thallapelli" userId="42ee703c6ddaaebf" providerId="LiveId" clId="{276FD691-F741-4188-99CF-4BD04EFB3B36}" dt="2025-10-16T09:51:03.500" v="1477" actId="26606"/>
          <ac:spMkLst>
            <pc:docMk/>
            <pc:sldMk cId="3559357429" sldId="296"/>
            <ac:spMk id="8" creationId="{979E27D9-03C7-44E2-9FF8-15D0C8506AF7}"/>
          </ac:spMkLst>
        </pc:spChg>
        <pc:spChg chg="add del">
          <ac:chgData name="shwetha thallapelli" userId="42ee703c6ddaaebf" providerId="LiveId" clId="{276FD691-F741-4188-99CF-4BD04EFB3B36}" dt="2025-10-16T09:22:18.479" v="1249" actId="26606"/>
          <ac:spMkLst>
            <pc:docMk/>
            <pc:sldMk cId="3559357429" sldId="296"/>
            <ac:spMk id="9" creationId="{C0763A76-9F1C-4FC5-82B7-DD475DA461B2}"/>
          </ac:spMkLst>
        </pc:spChg>
        <pc:spChg chg="add del">
          <ac:chgData name="shwetha thallapelli" userId="42ee703c6ddaaebf" providerId="LiveId" clId="{276FD691-F741-4188-99CF-4BD04EFB3B36}" dt="2025-10-16T09:38:16.880" v="1402" actId="26606"/>
          <ac:spMkLst>
            <pc:docMk/>
            <pc:sldMk cId="3559357429" sldId="296"/>
            <ac:spMk id="10" creationId="{327D73B4-9F5C-4A64-A179-51B9500CB8B5}"/>
          </ac:spMkLst>
        </pc:spChg>
        <pc:spChg chg="add del">
          <ac:chgData name="shwetha thallapelli" userId="42ee703c6ddaaebf" providerId="LiveId" clId="{276FD691-F741-4188-99CF-4BD04EFB3B36}" dt="2025-10-16T09:22:18.479" v="1249" actId="26606"/>
          <ac:spMkLst>
            <pc:docMk/>
            <pc:sldMk cId="3559357429" sldId="296"/>
            <ac:spMk id="11" creationId="{E81BF4F6-F2CF-4984-9D14-D6966D92F99F}"/>
          </ac:spMkLst>
        </pc:spChg>
        <pc:spChg chg="add del">
          <ac:chgData name="shwetha thallapelli" userId="42ee703c6ddaaebf" providerId="LiveId" clId="{276FD691-F741-4188-99CF-4BD04EFB3B36}" dt="2025-10-16T09:38:16.880" v="1402" actId="26606"/>
          <ac:spMkLst>
            <pc:docMk/>
            <pc:sldMk cId="3559357429" sldId="296"/>
            <ac:spMk id="12" creationId="{C1F06963-6374-4B48-844F-071A9BAAAE02}"/>
          </ac:spMkLst>
        </pc:spChg>
        <pc:spChg chg="add del">
          <ac:chgData name="shwetha thallapelli" userId="42ee703c6ddaaebf" providerId="LiveId" clId="{276FD691-F741-4188-99CF-4BD04EFB3B36}" dt="2025-10-16T09:51:03.500" v="1477" actId="26606"/>
          <ac:spMkLst>
            <pc:docMk/>
            <pc:sldMk cId="3559357429" sldId="296"/>
            <ac:spMk id="13" creationId="{EEBF1590-3B36-48EE-A89D-3B6F3CB256AB}"/>
          </ac:spMkLst>
        </pc:spChg>
        <pc:spChg chg="add del">
          <ac:chgData name="shwetha thallapelli" userId="42ee703c6ddaaebf" providerId="LiveId" clId="{276FD691-F741-4188-99CF-4BD04EFB3B36}" dt="2025-10-16T09:38:16.880" v="1402" actId="26606"/>
          <ac:spMkLst>
            <pc:docMk/>
            <pc:sldMk cId="3559357429" sldId="296"/>
            <ac:spMk id="14" creationId="{6CB927A4-E432-4310-9CD5-E89FF5063179}"/>
          </ac:spMkLst>
        </pc:spChg>
        <pc:spChg chg="add del">
          <ac:chgData name="shwetha thallapelli" userId="42ee703c6ddaaebf" providerId="LiveId" clId="{276FD691-F741-4188-99CF-4BD04EFB3B36}" dt="2025-10-16T09:51:03.500" v="1477" actId="26606"/>
          <ac:spMkLst>
            <pc:docMk/>
            <pc:sldMk cId="3559357429" sldId="296"/>
            <ac:spMk id="15" creationId="{AC8F6C8C-AB5A-4548-942D-E3FD40ACBC49}"/>
          </ac:spMkLst>
        </pc:spChg>
        <pc:spChg chg="add del">
          <ac:chgData name="shwetha thallapelli" userId="42ee703c6ddaaebf" providerId="LiveId" clId="{276FD691-F741-4188-99CF-4BD04EFB3B36}" dt="2025-10-16T09:36:20.614" v="1386"/>
          <ac:spMkLst>
            <pc:docMk/>
            <pc:sldMk cId="3559357429" sldId="296"/>
            <ac:spMk id="16" creationId="{257363FD-7E77-4145-9483-331A807ADF0E}"/>
          </ac:spMkLst>
        </pc:spChg>
        <pc:spChg chg="add del">
          <ac:chgData name="shwetha thallapelli" userId="42ee703c6ddaaebf" providerId="LiveId" clId="{276FD691-F741-4188-99CF-4BD04EFB3B36}" dt="2025-10-16T09:38:16.880" v="1402" actId="26606"/>
          <ac:spMkLst>
            <pc:docMk/>
            <pc:sldMk cId="3559357429" sldId="296"/>
            <ac:spMk id="18" creationId="{E3020543-B24B-4EC4-8FFC-8DD88EEA91A8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3559357429" sldId="296"/>
            <ac:spMk id="25" creationId="{0CCC4BA0-1298-4DBD-86F1-B51D8C9D3437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3559357429" sldId="296"/>
            <ac:spMk id="27" creationId="{EEBF1590-3B36-48EE-A89D-3B6F3CB256AB}"/>
          </ac:spMkLst>
        </pc:spChg>
        <pc:spChg chg="add del">
          <ac:chgData name="shwetha thallapelli" userId="42ee703c6ddaaebf" providerId="LiveId" clId="{276FD691-F741-4188-99CF-4BD04EFB3B36}" dt="2025-10-16T09:44:23.311" v="1428"/>
          <ac:spMkLst>
            <pc:docMk/>
            <pc:sldMk cId="3559357429" sldId="296"/>
            <ac:spMk id="29" creationId="{AC8F6C8C-AB5A-4548-942D-E3FD40ACBC49}"/>
          </ac:spMkLst>
        </pc:spChg>
        <pc:picChg chg="add mod ord">
          <ac:chgData name="shwetha thallapelli" userId="42ee703c6ddaaebf" providerId="LiveId" clId="{276FD691-F741-4188-99CF-4BD04EFB3B36}" dt="2025-10-16T09:51:03.500" v="1477" actId="26606"/>
          <ac:picMkLst>
            <pc:docMk/>
            <pc:sldMk cId="3559357429" sldId="296"/>
            <ac:picMk id="5" creationId="{08AA855F-5BD7-2D2B-E954-5AB3EA309B10}"/>
          </ac:picMkLst>
        </pc:picChg>
        <pc:cxnChg chg="add">
          <ac:chgData name="shwetha thallapelli" userId="42ee703c6ddaaebf" providerId="LiveId" clId="{276FD691-F741-4188-99CF-4BD04EFB3B36}" dt="2025-10-16T09:37:13.776" v="1392" actId="26606"/>
          <ac:cxnSpMkLst>
            <pc:docMk/>
            <pc:sldMk cId="3559357429" sldId="296"/>
            <ac:cxnSpMk id="20" creationId="{C49DA8F6-BCC1-4447-B54C-57856834B94B}"/>
          </ac:cxnSpMkLst>
        </pc:cxnChg>
      </pc:sldChg>
      <pc:sldChg chg="addSp delSp modSp new mod setBg">
        <pc:chgData name="shwetha thallapelli" userId="42ee703c6ddaaebf" providerId="LiveId" clId="{276FD691-F741-4188-99CF-4BD04EFB3B36}" dt="2025-10-16T09:50:48.776" v="1475" actId="26606"/>
        <pc:sldMkLst>
          <pc:docMk/>
          <pc:sldMk cId="1740683395" sldId="297"/>
        </pc:sldMkLst>
        <pc:spChg chg="del mod">
          <ac:chgData name="shwetha thallapelli" userId="42ee703c6ddaaebf" providerId="LiveId" clId="{276FD691-F741-4188-99CF-4BD04EFB3B36}" dt="2025-10-16T09:49:49.370" v="1463" actId="478"/>
          <ac:spMkLst>
            <pc:docMk/>
            <pc:sldMk cId="1740683395" sldId="297"/>
            <ac:spMk id="2" creationId="{A58B0C5F-8097-4CA5-A264-A5DBEE954899}"/>
          </ac:spMkLst>
        </pc:spChg>
        <pc:spChg chg="add del mod">
          <ac:chgData name="shwetha thallapelli" userId="42ee703c6ddaaebf" providerId="LiveId" clId="{276FD691-F741-4188-99CF-4BD04EFB3B36}" dt="2025-10-16T09:50:21.321" v="1469" actId="931"/>
          <ac:spMkLst>
            <pc:docMk/>
            <pc:sldMk cId="1740683395" sldId="297"/>
            <ac:spMk id="3" creationId="{973BFFE1-911E-470F-B556-B4DA942A29A6}"/>
          </ac:spMkLst>
        </pc:spChg>
        <pc:spChg chg="add del mod">
          <ac:chgData name="shwetha thallapelli" userId="42ee703c6ddaaebf" providerId="LiveId" clId="{276FD691-F741-4188-99CF-4BD04EFB3B36}" dt="2025-10-16T09:49:52.535" v="1464" actId="478"/>
          <ac:spMkLst>
            <pc:docMk/>
            <pc:sldMk cId="1740683395" sldId="297"/>
            <ac:spMk id="5" creationId="{27E89A83-ED49-FE2E-1A6D-8935B1C71048}"/>
          </ac:spMkLst>
        </pc:spChg>
        <pc:spChg chg="add del">
          <ac:chgData name="shwetha thallapelli" userId="42ee703c6ddaaebf" providerId="LiveId" clId="{276FD691-F741-4188-99CF-4BD04EFB3B36}" dt="2025-10-16T09:49:38.068" v="1461" actId="26606"/>
          <ac:spMkLst>
            <pc:docMk/>
            <pc:sldMk cId="1740683395" sldId="297"/>
            <ac:spMk id="7" creationId="{9095C1F4-AE7F-44E4-8693-40D3D6831140}"/>
          </ac:spMkLst>
        </pc:spChg>
        <pc:spChg chg="add del">
          <ac:chgData name="shwetha thallapelli" userId="42ee703c6ddaaebf" providerId="LiveId" clId="{276FD691-F741-4188-99CF-4BD04EFB3B36}" dt="2025-10-16T09:47:29.575" v="1453" actId="26606"/>
          <ac:spMkLst>
            <pc:docMk/>
            <pc:sldMk cId="1740683395" sldId="297"/>
            <ac:spMk id="11" creationId="{74751229-0244-4FBB-BED1-407467F4C951}"/>
          </ac:spMkLst>
        </pc:spChg>
        <pc:spChg chg="add del">
          <ac:chgData name="shwetha thallapelli" userId="42ee703c6ddaaebf" providerId="LiveId" clId="{276FD691-F741-4188-99CF-4BD04EFB3B36}" dt="2025-10-16T09:49:38.068" v="1461" actId="26606"/>
          <ac:spMkLst>
            <pc:docMk/>
            <pc:sldMk cId="1740683395" sldId="297"/>
            <ac:spMk id="13" creationId="{871AEA07-1E14-44B4-8E55-64EF049CD66F}"/>
          </ac:spMkLst>
        </pc:spChg>
        <pc:spChg chg="add del">
          <ac:chgData name="shwetha thallapelli" userId="42ee703c6ddaaebf" providerId="LiveId" clId="{276FD691-F741-4188-99CF-4BD04EFB3B36}" dt="2025-10-16T09:50:29.777" v="1473" actId="26606"/>
          <ac:spMkLst>
            <pc:docMk/>
            <pc:sldMk cId="1740683395" sldId="297"/>
            <ac:spMk id="17" creationId="{11B2B030-4738-4359-9E46-144B7C8BFF8B}"/>
          </ac:spMkLst>
        </pc:spChg>
        <pc:spChg chg="add del">
          <ac:chgData name="shwetha thallapelli" userId="42ee703c6ddaaebf" providerId="LiveId" clId="{276FD691-F741-4188-99CF-4BD04EFB3B36}" dt="2025-10-16T09:49:37.226" v="1460" actId="26606"/>
          <ac:spMkLst>
            <pc:docMk/>
            <pc:sldMk cId="1740683395" sldId="297"/>
            <ac:spMk id="19" creationId="{9566348D-5E23-404C-A495-618E4EAA822E}"/>
          </ac:spMkLst>
        </pc:spChg>
        <pc:spChg chg="add del">
          <ac:chgData name="shwetha thallapelli" userId="42ee703c6ddaaebf" providerId="LiveId" clId="{276FD691-F741-4188-99CF-4BD04EFB3B36}" dt="2025-10-16T09:47:50.878" v="1458" actId="26606"/>
          <ac:spMkLst>
            <pc:docMk/>
            <pc:sldMk cId="1740683395" sldId="297"/>
            <ac:spMk id="20" creationId="{8870DEF6-46A2-D4F8-8BE6-91165D93ECC4}"/>
          </ac:spMkLst>
        </pc:spChg>
        <pc:spChg chg="add del">
          <ac:chgData name="shwetha thallapelli" userId="42ee703c6ddaaebf" providerId="LiveId" clId="{276FD691-F741-4188-99CF-4BD04EFB3B36}" dt="2025-10-16T09:47:49.685" v="1456" actId="26606"/>
          <ac:spMkLst>
            <pc:docMk/>
            <pc:sldMk cId="1740683395" sldId="297"/>
            <ac:spMk id="21" creationId="{A3363022-C969-41E9-8EB2-E4C94908C1FA}"/>
          </ac:spMkLst>
        </pc:spChg>
        <pc:spChg chg="add del">
          <ac:chgData name="shwetha thallapelli" userId="42ee703c6ddaaebf" providerId="LiveId" clId="{276FD691-F741-4188-99CF-4BD04EFB3B36}" dt="2025-10-16T09:47:49.685" v="1456" actId="26606"/>
          <ac:spMkLst>
            <pc:docMk/>
            <pc:sldMk cId="1740683395" sldId="297"/>
            <ac:spMk id="23" creationId="{8D1AD6B3-BE88-4CEB-BA17-790657CC4729}"/>
          </ac:spMkLst>
        </pc:spChg>
        <pc:spChg chg="add del">
          <ac:chgData name="shwetha thallapelli" userId="42ee703c6ddaaebf" providerId="LiveId" clId="{276FD691-F741-4188-99CF-4BD04EFB3B36}" dt="2025-10-16T09:49:37.226" v="1460" actId="26606"/>
          <ac:spMkLst>
            <pc:docMk/>
            <pc:sldMk cId="1740683395" sldId="297"/>
            <ac:spMk id="24" creationId="{1525EE0A-A779-481E-A750-AD22CD1A020E}"/>
          </ac:spMkLst>
        </pc:spChg>
        <pc:spChg chg="add del">
          <ac:chgData name="shwetha thallapelli" userId="42ee703c6ddaaebf" providerId="LiveId" clId="{276FD691-F741-4188-99CF-4BD04EFB3B36}" dt="2025-10-16T09:50:29.777" v="1473" actId="26606"/>
          <ac:spMkLst>
            <pc:docMk/>
            <pc:sldMk cId="1740683395" sldId="297"/>
            <ac:spMk id="28" creationId="{E722B2DD-E14D-4972-9D98-5D6E61B1B2D2}"/>
          </ac:spMkLst>
        </pc:spChg>
        <pc:spChg chg="add del">
          <ac:chgData name="shwetha thallapelli" userId="42ee703c6ddaaebf" providerId="LiveId" clId="{276FD691-F741-4188-99CF-4BD04EFB3B36}" dt="2025-10-16T09:50:48.776" v="1475" actId="26606"/>
          <ac:spMkLst>
            <pc:docMk/>
            <pc:sldMk cId="1740683395" sldId="297"/>
            <ac:spMk id="31" creationId="{42A4FC2C-047E-45A5-965D-8E1E3BF09BC6}"/>
          </ac:spMkLst>
        </pc:spChg>
        <pc:spChg chg="add">
          <ac:chgData name="shwetha thallapelli" userId="42ee703c6ddaaebf" providerId="LiveId" clId="{276FD691-F741-4188-99CF-4BD04EFB3B36}" dt="2025-10-16T09:50:48.776" v="1475" actId="26606"/>
          <ac:spMkLst>
            <pc:docMk/>
            <pc:sldMk cId="1740683395" sldId="297"/>
            <ac:spMk id="36" creationId="{AB8C311F-7253-4AED-9701-7FC0708C41C7}"/>
          </ac:spMkLst>
        </pc:spChg>
        <pc:spChg chg="add">
          <ac:chgData name="shwetha thallapelli" userId="42ee703c6ddaaebf" providerId="LiveId" clId="{276FD691-F741-4188-99CF-4BD04EFB3B36}" dt="2025-10-16T09:50:48.776" v="1475" actId="26606"/>
          <ac:spMkLst>
            <pc:docMk/>
            <pc:sldMk cId="1740683395" sldId="297"/>
            <ac:spMk id="38" creationId="{FD073016-B734-483B-8953-5BADEE145112}"/>
          </ac:spMkLst>
        </pc:spChg>
        <pc:spChg chg="add">
          <ac:chgData name="shwetha thallapelli" userId="42ee703c6ddaaebf" providerId="LiveId" clId="{276FD691-F741-4188-99CF-4BD04EFB3B36}" dt="2025-10-16T09:50:48.776" v="1475" actId="26606"/>
          <ac:spMkLst>
            <pc:docMk/>
            <pc:sldMk cId="1740683395" sldId="297"/>
            <ac:spMk id="40" creationId="{90A7EAB6-59D3-4325-8DE6-E0CA4009CE53}"/>
          </ac:spMkLst>
        </pc:spChg>
        <pc:spChg chg="add">
          <ac:chgData name="shwetha thallapelli" userId="42ee703c6ddaaebf" providerId="LiveId" clId="{276FD691-F741-4188-99CF-4BD04EFB3B36}" dt="2025-10-16T09:50:48.776" v="1475" actId="26606"/>
          <ac:spMkLst>
            <pc:docMk/>
            <pc:sldMk cId="1740683395" sldId="297"/>
            <ac:spMk id="42" creationId="{A8D57A06-A426-446D-B02C-A2DC6B62E45E}"/>
          </ac:spMkLst>
        </pc:spChg>
        <pc:grpChg chg="add del">
          <ac:chgData name="shwetha thallapelli" userId="42ee703c6ddaaebf" providerId="LiveId" clId="{276FD691-F741-4188-99CF-4BD04EFB3B36}" dt="2025-10-16T09:49:38.068" v="1461" actId="26606"/>
          <ac:grpSpMkLst>
            <pc:docMk/>
            <pc:sldMk cId="1740683395" sldId="297"/>
            <ac:grpSpMk id="9" creationId="{8734DDD3-F723-4DD3-8ABE-EC0B2AC87D74}"/>
          </ac:grpSpMkLst>
        </pc:grpChg>
        <pc:grpChg chg="add del">
          <ac:chgData name="shwetha thallapelli" userId="42ee703c6ddaaebf" providerId="LiveId" clId="{276FD691-F741-4188-99CF-4BD04EFB3B36}" dt="2025-10-16T09:47:49.685" v="1456" actId="26606"/>
          <ac:grpSpMkLst>
            <pc:docMk/>
            <pc:sldMk cId="1740683395" sldId="297"/>
            <ac:grpSpMk id="25" creationId="{89D1390B-7E13-4B4F-9CB2-391063412E54}"/>
          </ac:grpSpMkLst>
        </pc:grpChg>
        <pc:grpChg chg="add del">
          <ac:chgData name="shwetha thallapelli" userId="42ee703c6ddaaebf" providerId="LiveId" clId="{276FD691-F741-4188-99CF-4BD04EFB3B36}" dt="2025-10-16T09:49:37.226" v="1460" actId="26606"/>
          <ac:grpSpMkLst>
            <pc:docMk/>
            <pc:sldMk cId="1740683395" sldId="297"/>
            <ac:grpSpMk id="27" creationId="{72E971DC-609B-418C-9DDA-BA8D6DF36A3A}"/>
          </ac:grpSpMkLst>
        </pc:grpChg>
        <pc:picChg chg="add del">
          <ac:chgData name="shwetha thallapelli" userId="42ee703c6ddaaebf" providerId="LiveId" clId="{276FD691-F741-4188-99CF-4BD04EFB3B36}" dt="2025-10-16T09:47:29.575" v="1453" actId="26606"/>
          <ac:picMkLst>
            <pc:docMk/>
            <pc:sldMk cId="1740683395" sldId="297"/>
            <ac:picMk id="6" creationId="{4D9F36EE-CCAE-1F74-11EF-289F22CA65F2}"/>
          </ac:picMkLst>
        </pc:picChg>
        <pc:picChg chg="add del">
          <ac:chgData name="shwetha thallapelli" userId="42ee703c6ddaaebf" providerId="LiveId" clId="{276FD691-F741-4188-99CF-4BD04EFB3B36}" dt="2025-10-16T09:47:29.575" v="1453" actId="26606"/>
          <ac:picMkLst>
            <pc:docMk/>
            <pc:sldMk cId="1740683395" sldId="297"/>
            <ac:picMk id="8" creationId="{B56FD0AB-65BD-4DE5-A702-ED1600B3B92D}"/>
          </ac:picMkLst>
        </pc:picChg>
        <pc:picChg chg="add mod">
          <ac:chgData name="shwetha thallapelli" userId="42ee703c6ddaaebf" providerId="LiveId" clId="{276FD691-F741-4188-99CF-4BD04EFB3B36}" dt="2025-10-16T09:50:48.776" v="1475" actId="26606"/>
          <ac:picMkLst>
            <pc:docMk/>
            <pc:sldMk cId="1740683395" sldId="297"/>
            <ac:picMk id="15" creationId="{6AA6094D-E21F-CE61-4119-765131B53C85}"/>
          </ac:picMkLst>
        </pc:picChg>
        <pc:picChg chg="add del">
          <ac:chgData name="shwetha thallapelli" userId="42ee703c6ddaaebf" providerId="LiveId" clId="{276FD691-F741-4188-99CF-4BD04EFB3B36}" dt="2025-10-16T09:47:50.878" v="1458" actId="26606"/>
          <ac:picMkLst>
            <pc:docMk/>
            <pc:sldMk cId="1740683395" sldId="297"/>
            <ac:picMk id="16" creationId="{A8E9A936-25C8-4283-0466-02D60004BDE7}"/>
          </ac:picMkLst>
        </pc:picChg>
        <pc:picChg chg="add del">
          <ac:chgData name="shwetha thallapelli" userId="42ee703c6ddaaebf" providerId="LiveId" clId="{276FD691-F741-4188-99CF-4BD04EFB3B36}" dt="2025-10-16T09:47:49.685" v="1456" actId="26606"/>
          <ac:picMkLst>
            <pc:docMk/>
            <pc:sldMk cId="1740683395" sldId="297"/>
            <ac:picMk id="18" creationId="{57D8F1D3-8006-BFB5-856A-6B4D6D58BFDF}"/>
          </ac:picMkLst>
        </pc:picChg>
        <pc:cxnChg chg="add del">
          <ac:chgData name="shwetha thallapelli" userId="42ee703c6ddaaebf" providerId="LiveId" clId="{276FD691-F741-4188-99CF-4BD04EFB3B36}" dt="2025-10-16T09:47:50.878" v="1458" actId="26606"/>
          <ac:cxnSpMkLst>
            <pc:docMk/>
            <pc:sldMk cId="1740683395" sldId="297"/>
            <ac:cxnSpMk id="22" creationId="{522632D6-DED9-FDEC-FD9F-09FF0A4544CC}"/>
          </ac:cxnSpMkLst>
        </pc:cxnChg>
        <pc:cxnChg chg="add del">
          <ac:chgData name="shwetha thallapelli" userId="42ee703c6ddaaebf" providerId="LiveId" clId="{276FD691-F741-4188-99CF-4BD04EFB3B36}" dt="2025-10-16T09:49:37.226" v="1460" actId="26606"/>
          <ac:cxnSpMkLst>
            <pc:docMk/>
            <pc:sldMk cId="1740683395" sldId="297"/>
            <ac:cxnSpMk id="26" creationId="{4AA7D802-E5E6-4ADF-8667-4B851036A963}"/>
          </ac:cxnSpMkLst>
        </pc:cxnChg>
        <pc:cxnChg chg="add del">
          <ac:chgData name="shwetha thallapelli" userId="42ee703c6ddaaebf" providerId="LiveId" clId="{276FD691-F741-4188-99CF-4BD04EFB3B36}" dt="2025-10-16T09:49:37.226" v="1460" actId="26606"/>
          <ac:cxnSpMkLst>
            <pc:docMk/>
            <pc:sldMk cId="1740683395" sldId="297"/>
            <ac:cxnSpMk id="30" creationId="{D0193B42-FCA7-403A-B854-1644AE67390E}"/>
          </ac:cxnSpMkLst>
        </pc:cxnChg>
      </pc:sldChg>
      <pc:sldChg chg="addSp delSp modSp add mod">
        <pc:chgData name="shwetha thallapelli" userId="42ee703c6ddaaebf" providerId="LiveId" clId="{276FD691-F741-4188-99CF-4BD04EFB3B36}" dt="2025-10-16T08:51:46.423" v="1229" actId="962"/>
        <pc:sldMkLst>
          <pc:docMk/>
          <pc:sldMk cId="359639307" sldId="298"/>
        </pc:sldMkLst>
        <pc:spChg chg="del">
          <ac:chgData name="shwetha thallapelli" userId="42ee703c6ddaaebf" providerId="LiveId" clId="{276FD691-F741-4188-99CF-4BD04EFB3B36}" dt="2025-10-16T08:51:45.747" v="1227" actId="931"/>
          <ac:spMkLst>
            <pc:docMk/>
            <pc:sldMk cId="359639307" sldId="298"/>
            <ac:spMk id="3" creationId="{3C88F55E-D9CB-F014-8406-ABDE8B743F26}"/>
          </ac:spMkLst>
        </pc:spChg>
        <pc:picChg chg="add mod">
          <ac:chgData name="shwetha thallapelli" userId="42ee703c6ddaaebf" providerId="LiveId" clId="{276FD691-F741-4188-99CF-4BD04EFB3B36}" dt="2025-10-16T08:51:46.423" v="1229" actId="962"/>
          <ac:picMkLst>
            <pc:docMk/>
            <pc:sldMk cId="359639307" sldId="298"/>
            <ac:picMk id="4" creationId="{33181B1F-3030-E719-DF00-A365125BCFC8}"/>
          </ac:picMkLst>
        </pc:picChg>
      </pc:sldChg>
      <pc:sldChg chg="addSp delSp modSp add mod">
        <pc:chgData name="shwetha thallapelli" userId="42ee703c6ddaaebf" providerId="LiveId" clId="{276FD691-F741-4188-99CF-4BD04EFB3B36}" dt="2025-10-16T08:51:29.228" v="1226" actId="962"/>
        <pc:sldMkLst>
          <pc:docMk/>
          <pc:sldMk cId="188783998" sldId="299"/>
        </pc:sldMkLst>
        <pc:spChg chg="del">
          <ac:chgData name="shwetha thallapelli" userId="42ee703c6ddaaebf" providerId="LiveId" clId="{276FD691-F741-4188-99CF-4BD04EFB3B36}" dt="2025-10-16T08:51:28.709" v="1224" actId="931"/>
          <ac:spMkLst>
            <pc:docMk/>
            <pc:sldMk cId="188783998" sldId="299"/>
            <ac:spMk id="3" creationId="{76260171-C617-C04A-7A0F-4230802CC792}"/>
          </ac:spMkLst>
        </pc:spChg>
        <pc:picChg chg="add mod">
          <ac:chgData name="shwetha thallapelli" userId="42ee703c6ddaaebf" providerId="LiveId" clId="{276FD691-F741-4188-99CF-4BD04EFB3B36}" dt="2025-10-16T08:51:29.228" v="1226" actId="962"/>
          <ac:picMkLst>
            <pc:docMk/>
            <pc:sldMk cId="188783998" sldId="299"/>
            <ac:picMk id="4" creationId="{E5D172CF-F5FB-0D50-6757-F122CFF2F332}"/>
          </ac:picMkLst>
        </pc:picChg>
      </pc:sldChg>
      <pc:sldChg chg="addSp delSp modSp add mod">
        <pc:chgData name="shwetha thallapelli" userId="42ee703c6ddaaebf" providerId="LiveId" clId="{276FD691-F741-4188-99CF-4BD04EFB3B36}" dt="2025-10-16T08:51:03.173" v="1223" actId="962"/>
        <pc:sldMkLst>
          <pc:docMk/>
          <pc:sldMk cId="1393353834" sldId="300"/>
        </pc:sldMkLst>
        <pc:spChg chg="del">
          <ac:chgData name="shwetha thallapelli" userId="42ee703c6ddaaebf" providerId="LiveId" clId="{276FD691-F741-4188-99CF-4BD04EFB3B36}" dt="2025-10-16T08:51:02.583" v="1221" actId="931"/>
          <ac:spMkLst>
            <pc:docMk/>
            <pc:sldMk cId="1393353834" sldId="300"/>
            <ac:spMk id="3" creationId="{0673736D-0F64-8F0B-F823-3CB65CD08B52}"/>
          </ac:spMkLst>
        </pc:spChg>
        <pc:picChg chg="add mod">
          <ac:chgData name="shwetha thallapelli" userId="42ee703c6ddaaebf" providerId="LiveId" clId="{276FD691-F741-4188-99CF-4BD04EFB3B36}" dt="2025-10-16T08:51:03.173" v="1223" actId="962"/>
          <ac:picMkLst>
            <pc:docMk/>
            <pc:sldMk cId="1393353834" sldId="300"/>
            <ac:picMk id="4" creationId="{291B7018-6945-FB83-179D-40F251EEB947}"/>
          </ac:picMkLst>
        </pc:picChg>
      </pc:sldChg>
      <pc:sldChg chg="addSp delSp modSp new del mod ord setBg">
        <pc:chgData name="shwetha thallapelli" userId="42ee703c6ddaaebf" providerId="LiveId" clId="{276FD691-F741-4188-99CF-4BD04EFB3B36}" dt="2025-10-16T10:45:44.578" v="1557" actId="2696"/>
        <pc:sldMkLst>
          <pc:docMk/>
          <pc:sldMk cId="2458692533" sldId="301"/>
        </pc:sldMkLst>
        <pc:spChg chg="mod">
          <ac:chgData name="shwetha thallapelli" userId="42ee703c6ddaaebf" providerId="LiveId" clId="{276FD691-F741-4188-99CF-4BD04EFB3B36}" dt="2025-10-16T10:22:15.668" v="1551" actId="26606"/>
          <ac:spMkLst>
            <pc:docMk/>
            <pc:sldMk cId="2458692533" sldId="301"/>
            <ac:spMk id="2" creationId="{28B66CCF-902F-9AF0-7DF8-5A32C0E2A1A1}"/>
          </ac:spMkLst>
        </pc:spChg>
        <pc:spChg chg="del mod">
          <ac:chgData name="shwetha thallapelli" userId="42ee703c6ddaaebf" providerId="LiveId" clId="{276FD691-F741-4188-99CF-4BD04EFB3B36}" dt="2025-10-16T10:19:47.654" v="1509"/>
          <ac:spMkLst>
            <pc:docMk/>
            <pc:sldMk cId="2458692533" sldId="301"/>
            <ac:spMk id="3" creationId="{3309E903-720D-A018-2952-04C960912E2A}"/>
          </ac:spMkLst>
        </pc:spChg>
        <pc:spChg chg="add del">
          <ac:chgData name="shwetha thallapelli" userId="42ee703c6ddaaebf" providerId="LiveId" clId="{276FD691-F741-4188-99CF-4BD04EFB3B36}" dt="2025-10-16T10:20:09.706" v="1514" actId="26606"/>
          <ac:spMkLst>
            <pc:docMk/>
            <pc:sldMk cId="2458692533" sldId="301"/>
            <ac:spMk id="9" creationId="{576152AB-DB4E-43E1-BE8B-9E2B5DE4CA12}"/>
          </ac:spMkLst>
        </pc:spChg>
        <pc:spChg chg="add del">
          <ac:chgData name="shwetha thallapelli" userId="42ee703c6ddaaebf" providerId="LiveId" clId="{276FD691-F741-4188-99CF-4BD04EFB3B36}" dt="2025-10-16T10:20:09.706" v="1514" actId="26606"/>
          <ac:spMkLst>
            <pc:docMk/>
            <pc:sldMk cId="2458692533" sldId="301"/>
            <ac:spMk id="11" creationId="{92544CF4-9B52-4A7B-A4B3-88C72729B77D}"/>
          </ac:spMkLst>
        </pc:spChg>
        <pc:spChg chg="add del">
          <ac:chgData name="shwetha thallapelli" userId="42ee703c6ddaaebf" providerId="LiveId" clId="{276FD691-F741-4188-99CF-4BD04EFB3B36}" dt="2025-10-16T10:20:09.706" v="1514" actId="26606"/>
          <ac:spMkLst>
            <pc:docMk/>
            <pc:sldMk cId="2458692533" sldId="301"/>
            <ac:spMk id="13" creationId="{E75862C5-5C00-4421-BC7B-9B7B86DBC80D}"/>
          </ac:spMkLst>
        </pc:spChg>
        <pc:spChg chg="add del">
          <ac:chgData name="shwetha thallapelli" userId="42ee703c6ddaaebf" providerId="LiveId" clId="{276FD691-F741-4188-99CF-4BD04EFB3B36}" dt="2025-10-16T10:20:09.706" v="1514" actId="26606"/>
          <ac:spMkLst>
            <pc:docMk/>
            <pc:sldMk cId="2458692533" sldId="301"/>
            <ac:spMk id="15" creationId="{089440EF-9BE9-4AE9-8C28-00B02296CDB6}"/>
          </ac:spMkLst>
        </pc:spChg>
        <pc:spChg chg="add del">
          <ac:chgData name="shwetha thallapelli" userId="42ee703c6ddaaebf" providerId="LiveId" clId="{276FD691-F741-4188-99CF-4BD04EFB3B36}" dt="2025-10-16T10:20:11.303" v="1516" actId="26606"/>
          <ac:spMkLst>
            <pc:docMk/>
            <pc:sldMk cId="2458692533" sldId="301"/>
            <ac:spMk id="17" creationId="{576152AB-DB4E-43E1-BE8B-9E2B5DE4CA12}"/>
          </ac:spMkLst>
        </pc:spChg>
        <pc:spChg chg="add del">
          <ac:chgData name="shwetha thallapelli" userId="42ee703c6ddaaebf" providerId="LiveId" clId="{276FD691-F741-4188-99CF-4BD04EFB3B36}" dt="2025-10-16T10:20:11.303" v="1516" actId="26606"/>
          <ac:spMkLst>
            <pc:docMk/>
            <pc:sldMk cId="2458692533" sldId="301"/>
            <ac:spMk id="18" creationId="{92544CF4-9B52-4A7B-A4B3-88C72729B77D}"/>
          </ac:spMkLst>
        </pc:spChg>
        <pc:spChg chg="add del">
          <ac:chgData name="shwetha thallapelli" userId="42ee703c6ddaaebf" providerId="LiveId" clId="{276FD691-F741-4188-99CF-4BD04EFB3B36}" dt="2025-10-16T10:20:11.303" v="1516" actId="26606"/>
          <ac:spMkLst>
            <pc:docMk/>
            <pc:sldMk cId="2458692533" sldId="301"/>
            <ac:spMk id="19" creationId="{E75862C5-5C00-4421-BC7B-9B7B86DBC80D}"/>
          </ac:spMkLst>
        </pc:spChg>
        <pc:spChg chg="add del">
          <ac:chgData name="shwetha thallapelli" userId="42ee703c6ddaaebf" providerId="LiveId" clId="{276FD691-F741-4188-99CF-4BD04EFB3B36}" dt="2025-10-16T10:20:11.303" v="1516" actId="26606"/>
          <ac:spMkLst>
            <pc:docMk/>
            <pc:sldMk cId="2458692533" sldId="301"/>
            <ac:spMk id="20" creationId="{089440EF-9BE9-4AE9-8C28-00B02296CDB6}"/>
          </ac:spMkLst>
        </pc:spChg>
        <pc:spChg chg="add del">
          <ac:chgData name="shwetha thallapelli" userId="42ee703c6ddaaebf" providerId="LiveId" clId="{276FD691-F741-4188-99CF-4BD04EFB3B36}" dt="2025-10-16T10:20:13.304" v="1518" actId="26606"/>
          <ac:spMkLst>
            <pc:docMk/>
            <pc:sldMk cId="2458692533" sldId="301"/>
            <ac:spMk id="22" creationId="{F0DCC097-1DB8-4B6D-85D0-6FBA0E1CA4BA}"/>
          </ac:spMkLst>
        </pc:spChg>
        <pc:spChg chg="add del">
          <ac:chgData name="shwetha thallapelli" userId="42ee703c6ddaaebf" providerId="LiveId" clId="{276FD691-F741-4188-99CF-4BD04EFB3B36}" dt="2025-10-16T10:20:13.304" v="1518" actId="26606"/>
          <ac:spMkLst>
            <pc:docMk/>
            <pc:sldMk cId="2458692533" sldId="301"/>
            <ac:spMk id="23" creationId="{E0B58608-23C8-4441-994D-C6823EEE1DB7}"/>
          </ac:spMkLst>
        </pc:spChg>
        <pc:spChg chg="add del">
          <ac:chgData name="shwetha thallapelli" userId="42ee703c6ddaaebf" providerId="LiveId" clId="{276FD691-F741-4188-99CF-4BD04EFB3B36}" dt="2025-10-16T10:20:21.197" v="1520" actId="26606"/>
          <ac:spMkLst>
            <pc:docMk/>
            <pc:sldMk cId="2458692533" sldId="301"/>
            <ac:spMk id="25" creationId="{BACC6370-2D7E-4714-9D71-7542949D7D5D}"/>
          </ac:spMkLst>
        </pc:spChg>
        <pc:spChg chg="add del">
          <ac:chgData name="shwetha thallapelli" userId="42ee703c6ddaaebf" providerId="LiveId" clId="{276FD691-F741-4188-99CF-4BD04EFB3B36}" dt="2025-10-16T10:20:21.197" v="1520" actId="26606"/>
          <ac:spMkLst>
            <pc:docMk/>
            <pc:sldMk cId="2458692533" sldId="301"/>
            <ac:spMk id="26" creationId="{F68B3F68-107C-434F-AA38-110D5EA91B85}"/>
          </ac:spMkLst>
        </pc:spChg>
        <pc:spChg chg="add del">
          <ac:chgData name="shwetha thallapelli" userId="42ee703c6ddaaebf" providerId="LiveId" clId="{276FD691-F741-4188-99CF-4BD04EFB3B36}" dt="2025-10-16T10:20:21.197" v="1520" actId="26606"/>
          <ac:spMkLst>
            <pc:docMk/>
            <pc:sldMk cId="2458692533" sldId="301"/>
            <ac:spMk id="27" creationId="{AAD0DBB9-1A4B-4391-81D4-CB19F9AB918A}"/>
          </ac:spMkLst>
        </pc:spChg>
        <pc:spChg chg="add del">
          <ac:chgData name="shwetha thallapelli" userId="42ee703c6ddaaebf" providerId="LiveId" clId="{276FD691-F741-4188-99CF-4BD04EFB3B36}" dt="2025-10-16T10:20:21.197" v="1520" actId="26606"/>
          <ac:spMkLst>
            <pc:docMk/>
            <pc:sldMk cId="2458692533" sldId="301"/>
            <ac:spMk id="28" creationId="{063BBA22-50EA-4C4D-BE05-F1CE4E63AA56}"/>
          </ac:spMkLst>
        </pc:spChg>
        <pc:spChg chg="add del">
          <ac:chgData name="shwetha thallapelli" userId="42ee703c6ddaaebf" providerId="LiveId" clId="{276FD691-F741-4188-99CF-4BD04EFB3B36}" dt="2025-10-16T10:20:22.499" v="1522" actId="26606"/>
          <ac:spMkLst>
            <pc:docMk/>
            <pc:sldMk cId="2458692533" sldId="301"/>
            <ac:spMk id="30" creationId="{35DB3719-6FDC-4E5D-891D-FF40B7300F64}"/>
          </ac:spMkLst>
        </pc:spChg>
        <pc:spChg chg="add del">
          <ac:chgData name="shwetha thallapelli" userId="42ee703c6ddaaebf" providerId="LiveId" clId="{276FD691-F741-4188-99CF-4BD04EFB3B36}" dt="2025-10-16T10:20:22.499" v="1522" actId="26606"/>
          <ac:spMkLst>
            <pc:docMk/>
            <pc:sldMk cId="2458692533" sldId="301"/>
            <ac:spMk id="31" creationId="{E0CBAC23-2E3F-4A90-BA59-F8299F6A5439}"/>
          </ac:spMkLst>
        </pc:spChg>
        <pc:spChg chg="add del">
          <ac:chgData name="shwetha thallapelli" userId="42ee703c6ddaaebf" providerId="LiveId" clId="{276FD691-F741-4188-99CF-4BD04EFB3B36}" dt="2025-10-16T10:20:47.193" v="1524" actId="26606"/>
          <ac:spMkLst>
            <pc:docMk/>
            <pc:sldMk cId="2458692533" sldId="301"/>
            <ac:spMk id="33" creationId="{7301F447-EEF7-48F5-AF73-7566EE7F64AD}"/>
          </ac:spMkLst>
        </pc:spChg>
        <pc:spChg chg="add del">
          <ac:chgData name="shwetha thallapelli" userId="42ee703c6ddaaebf" providerId="LiveId" clId="{276FD691-F741-4188-99CF-4BD04EFB3B36}" dt="2025-10-16T10:20:47.193" v="1524" actId="26606"/>
          <ac:spMkLst>
            <pc:docMk/>
            <pc:sldMk cId="2458692533" sldId="301"/>
            <ac:spMk id="34" creationId="{F7117410-A2A4-4085-9ADC-46744551DBDE}"/>
          </ac:spMkLst>
        </pc:spChg>
        <pc:spChg chg="add del">
          <ac:chgData name="shwetha thallapelli" userId="42ee703c6ddaaebf" providerId="LiveId" clId="{276FD691-F741-4188-99CF-4BD04EFB3B36}" dt="2025-10-16T10:20:47.193" v="1524" actId="26606"/>
          <ac:spMkLst>
            <pc:docMk/>
            <pc:sldMk cId="2458692533" sldId="301"/>
            <ac:spMk id="35" creationId="{99F74EB5-E547-4FB4-95F5-BCC788F3C4A0}"/>
          </ac:spMkLst>
        </pc:spChg>
        <pc:spChg chg="add del">
          <ac:chgData name="shwetha thallapelli" userId="42ee703c6ddaaebf" providerId="LiveId" clId="{276FD691-F741-4188-99CF-4BD04EFB3B36}" dt="2025-10-16T10:20:48.874" v="1526" actId="26606"/>
          <ac:spMkLst>
            <pc:docMk/>
            <pc:sldMk cId="2458692533" sldId="301"/>
            <ac:spMk id="37" creationId="{89A320C9-9735-4D13-8279-C1C674841392}"/>
          </ac:spMkLst>
        </pc:spChg>
        <pc:spChg chg="add del">
          <ac:chgData name="shwetha thallapelli" userId="42ee703c6ddaaebf" providerId="LiveId" clId="{276FD691-F741-4188-99CF-4BD04EFB3B36}" dt="2025-10-16T10:20:48.874" v="1526" actId="26606"/>
          <ac:spMkLst>
            <pc:docMk/>
            <pc:sldMk cId="2458692533" sldId="301"/>
            <ac:spMk id="38" creationId="{92544CF4-9B52-4A7B-A4B3-88C72729B77D}"/>
          </ac:spMkLst>
        </pc:spChg>
        <pc:spChg chg="add del">
          <ac:chgData name="shwetha thallapelli" userId="42ee703c6ddaaebf" providerId="LiveId" clId="{276FD691-F741-4188-99CF-4BD04EFB3B36}" dt="2025-10-16T10:20:48.874" v="1526" actId="26606"/>
          <ac:spMkLst>
            <pc:docMk/>
            <pc:sldMk cId="2458692533" sldId="301"/>
            <ac:spMk id="39" creationId="{E75862C5-5C00-4421-BC7B-9B7B86DBC80D}"/>
          </ac:spMkLst>
        </pc:spChg>
        <pc:spChg chg="add del">
          <ac:chgData name="shwetha thallapelli" userId="42ee703c6ddaaebf" providerId="LiveId" clId="{276FD691-F741-4188-99CF-4BD04EFB3B36}" dt="2025-10-16T10:20:48.874" v="1526" actId="26606"/>
          <ac:spMkLst>
            <pc:docMk/>
            <pc:sldMk cId="2458692533" sldId="301"/>
            <ac:spMk id="40" creationId="{089440EF-9BE9-4AE9-8C28-00B02296CDB6}"/>
          </ac:spMkLst>
        </pc:spChg>
        <pc:spChg chg="add del">
          <ac:chgData name="shwetha thallapelli" userId="42ee703c6ddaaebf" providerId="LiveId" clId="{276FD691-F741-4188-99CF-4BD04EFB3B36}" dt="2025-10-16T10:20:50.991" v="1528" actId="26606"/>
          <ac:spMkLst>
            <pc:docMk/>
            <pc:sldMk cId="2458692533" sldId="301"/>
            <ac:spMk id="42" creationId="{345A976A-8DE3-4B67-B94B-2044FDD12899}"/>
          </ac:spMkLst>
        </pc:spChg>
        <pc:spChg chg="add del">
          <ac:chgData name="shwetha thallapelli" userId="42ee703c6ddaaebf" providerId="LiveId" clId="{276FD691-F741-4188-99CF-4BD04EFB3B36}" dt="2025-10-16T10:20:50.991" v="1528" actId="26606"/>
          <ac:spMkLst>
            <pc:docMk/>
            <pc:sldMk cId="2458692533" sldId="301"/>
            <ac:spMk id="43" creationId="{6EAAA1B9-2DDB-49C9-A037-A523D2F13C15}"/>
          </ac:spMkLst>
        </pc:spChg>
        <pc:spChg chg="add del">
          <ac:chgData name="shwetha thallapelli" userId="42ee703c6ddaaebf" providerId="LiveId" clId="{276FD691-F741-4188-99CF-4BD04EFB3B36}" dt="2025-10-16T10:21:02.091" v="1530" actId="26606"/>
          <ac:spMkLst>
            <pc:docMk/>
            <pc:sldMk cId="2458692533" sldId="301"/>
            <ac:spMk id="52" creationId="{53B021B3-DE93-4AB7-8A18-CF5F1CED88B8}"/>
          </ac:spMkLst>
        </pc:spChg>
        <pc:spChg chg="add del">
          <ac:chgData name="shwetha thallapelli" userId="42ee703c6ddaaebf" providerId="LiveId" clId="{276FD691-F741-4188-99CF-4BD04EFB3B36}" dt="2025-10-16T10:21:02.091" v="1530" actId="26606"/>
          <ac:spMkLst>
            <pc:docMk/>
            <pc:sldMk cId="2458692533" sldId="301"/>
            <ac:spMk id="53" creationId="{52D502E5-F6B4-4D58-B4AE-FC466FF15EE8}"/>
          </ac:spMkLst>
        </pc:spChg>
        <pc:spChg chg="add del">
          <ac:chgData name="shwetha thallapelli" userId="42ee703c6ddaaebf" providerId="LiveId" clId="{276FD691-F741-4188-99CF-4BD04EFB3B36}" dt="2025-10-16T10:21:02.091" v="1530" actId="26606"/>
          <ac:spMkLst>
            <pc:docMk/>
            <pc:sldMk cId="2458692533" sldId="301"/>
            <ac:spMk id="54" creationId="{9DECDBF4-02B6-4BB4-B65B-B8107AD6A9E8}"/>
          </ac:spMkLst>
        </pc:spChg>
        <pc:spChg chg="add del">
          <ac:chgData name="shwetha thallapelli" userId="42ee703c6ddaaebf" providerId="LiveId" clId="{276FD691-F741-4188-99CF-4BD04EFB3B36}" dt="2025-10-16T10:21:05.470" v="1532" actId="26606"/>
          <ac:spMkLst>
            <pc:docMk/>
            <pc:sldMk cId="2458692533" sldId="301"/>
            <ac:spMk id="56" creationId="{5ACC6BB2-28F8-4405-829D-0562733BEE7A}"/>
          </ac:spMkLst>
        </pc:spChg>
        <pc:spChg chg="add del">
          <ac:chgData name="shwetha thallapelli" userId="42ee703c6ddaaebf" providerId="LiveId" clId="{276FD691-F741-4188-99CF-4BD04EFB3B36}" dt="2025-10-16T10:21:05.470" v="1532" actId="26606"/>
          <ac:spMkLst>
            <pc:docMk/>
            <pc:sldMk cId="2458692533" sldId="301"/>
            <ac:spMk id="57" creationId="{5C2E53F0-AD54-4A55-99A0-EC896CE3C233}"/>
          </ac:spMkLst>
        </pc:spChg>
        <pc:spChg chg="add del">
          <ac:chgData name="shwetha thallapelli" userId="42ee703c6ddaaebf" providerId="LiveId" clId="{276FD691-F741-4188-99CF-4BD04EFB3B36}" dt="2025-10-16T10:21:05.470" v="1532" actId="26606"/>
          <ac:spMkLst>
            <pc:docMk/>
            <pc:sldMk cId="2458692533" sldId="301"/>
            <ac:spMk id="58" creationId="{D15F19F8-85EE-477A-ACBA-4B6D069780E5}"/>
          </ac:spMkLst>
        </pc:spChg>
        <pc:spChg chg="add del">
          <ac:chgData name="shwetha thallapelli" userId="42ee703c6ddaaebf" providerId="LiveId" clId="{276FD691-F741-4188-99CF-4BD04EFB3B36}" dt="2025-10-16T10:21:05.470" v="1532" actId="26606"/>
          <ac:spMkLst>
            <pc:docMk/>
            <pc:sldMk cId="2458692533" sldId="301"/>
            <ac:spMk id="59" creationId="{92C3387C-D24F-4737-8A37-1DC5CFF09CFA}"/>
          </ac:spMkLst>
        </pc:spChg>
        <pc:spChg chg="add del">
          <ac:chgData name="shwetha thallapelli" userId="42ee703c6ddaaebf" providerId="LiveId" clId="{276FD691-F741-4188-99CF-4BD04EFB3B36}" dt="2025-10-16T10:21:09.034" v="1534" actId="26606"/>
          <ac:spMkLst>
            <pc:docMk/>
            <pc:sldMk cId="2458692533" sldId="301"/>
            <ac:spMk id="61" creationId="{8A94871E-96FC-4ADE-815B-41A636E34F1A}"/>
          </ac:spMkLst>
        </pc:spChg>
        <pc:spChg chg="add del">
          <ac:chgData name="shwetha thallapelli" userId="42ee703c6ddaaebf" providerId="LiveId" clId="{276FD691-F741-4188-99CF-4BD04EFB3B36}" dt="2025-10-16T10:21:09.034" v="1534" actId="26606"/>
          <ac:spMkLst>
            <pc:docMk/>
            <pc:sldMk cId="2458692533" sldId="301"/>
            <ac:spMk id="62" creationId="{3FCFB1DE-0B7E-48CC-BA90-B2AB0889F9D6}"/>
          </ac:spMkLst>
        </pc:spChg>
        <pc:spChg chg="add del">
          <ac:chgData name="shwetha thallapelli" userId="42ee703c6ddaaebf" providerId="LiveId" clId="{276FD691-F741-4188-99CF-4BD04EFB3B36}" dt="2025-10-16T10:21:10.363" v="1536" actId="26606"/>
          <ac:spMkLst>
            <pc:docMk/>
            <pc:sldMk cId="2458692533" sldId="301"/>
            <ac:spMk id="64" creationId="{576152AB-DB4E-43E1-BE8B-9E2B5DE4CA12}"/>
          </ac:spMkLst>
        </pc:spChg>
        <pc:spChg chg="add del">
          <ac:chgData name="shwetha thallapelli" userId="42ee703c6ddaaebf" providerId="LiveId" clId="{276FD691-F741-4188-99CF-4BD04EFB3B36}" dt="2025-10-16T10:21:10.363" v="1536" actId="26606"/>
          <ac:spMkLst>
            <pc:docMk/>
            <pc:sldMk cId="2458692533" sldId="301"/>
            <ac:spMk id="65" creationId="{92544CF4-9B52-4A7B-A4B3-88C72729B77D}"/>
          </ac:spMkLst>
        </pc:spChg>
        <pc:spChg chg="add del">
          <ac:chgData name="shwetha thallapelli" userId="42ee703c6ddaaebf" providerId="LiveId" clId="{276FD691-F741-4188-99CF-4BD04EFB3B36}" dt="2025-10-16T10:21:10.363" v="1536" actId="26606"/>
          <ac:spMkLst>
            <pc:docMk/>
            <pc:sldMk cId="2458692533" sldId="301"/>
            <ac:spMk id="66" creationId="{E75862C5-5C00-4421-BC7B-9B7B86DBC80D}"/>
          </ac:spMkLst>
        </pc:spChg>
        <pc:spChg chg="add del">
          <ac:chgData name="shwetha thallapelli" userId="42ee703c6ddaaebf" providerId="LiveId" clId="{276FD691-F741-4188-99CF-4BD04EFB3B36}" dt="2025-10-16T10:21:10.363" v="1536" actId="26606"/>
          <ac:spMkLst>
            <pc:docMk/>
            <pc:sldMk cId="2458692533" sldId="301"/>
            <ac:spMk id="67" creationId="{089440EF-9BE9-4AE9-8C28-00B02296CDB6}"/>
          </ac:spMkLst>
        </pc:spChg>
        <pc:spChg chg="add del">
          <ac:chgData name="shwetha thallapelli" userId="42ee703c6ddaaebf" providerId="LiveId" clId="{276FD691-F741-4188-99CF-4BD04EFB3B36}" dt="2025-10-16T10:21:13.244" v="1538" actId="26606"/>
          <ac:spMkLst>
            <pc:docMk/>
            <pc:sldMk cId="2458692533" sldId="301"/>
            <ac:spMk id="69" creationId="{576152AB-DB4E-43E1-BE8B-9E2B5DE4CA12}"/>
          </ac:spMkLst>
        </pc:spChg>
        <pc:spChg chg="add del">
          <ac:chgData name="shwetha thallapelli" userId="42ee703c6ddaaebf" providerId="LiveId" clId="{276FD691-F741-4188-99CF-4BD04EFB3B36}" dt="2025-10-16T10:21:13.244" v="1538" actId="26606"/>
          <ac:spMkLst>
            <pc:docMk/>
            <pc:sldMk cId="2458692533" sldId="301"/>
            <ac:spMk id="70" creationId="{92544CF4-9B52-4A7B-A4B3-88C72729B77D}"/>
          </ac:spMkLst>
        </pc:spChg>
        <pc:spChg chg="add del">
          <ac:chgData name="shwetha thallapelli" userId="42ee703c6ddaaebf" providerId="LiveId" clId="{276FD691-F741-4188-99CF-4BD04EFB3B36}" dt="2025-10-16T10:21:13.244" v="1538" actId="26606"/>
          <ac:spMkLst>
            <pc:docMk/>
            <pc:sldMk cId="2458692533" sldId="301"/>
            <ac:spMk id="71" creationId="{E75862C5-5C00-4421-BC7B-9B7B86DBC80D}"/>
          </ac:spMkLst>
        </pc:spChg>
        <pc:spChg chg="add del">
          <ac:chgData name="shwetha thallapelli" userId="42ee703c6ddaaebf" providerId="LiveId" clId="{276FD691-F741-4188-99CF-4BD04EFB3B36}" dt="2025-10-16T10:21:13.244" v="1538" actId="26606"/>
          <ac:spMkLst>
            <pc:docMk/>
            <pc:sldMk cId="2458692533" sldId="301"/>
            <ac:spMk id="72" creationId="{089440EF-9BE9-4AE9-8C28-00B02296CDB6}"/>
          </ac:spMkLst>
        </pc:spChg>
        <pc:spChg chg="add del">
          <ac:chgData name="shwetha thallapelli" userId="42ee703c6ddaaebf" providerId="LiveId" clId="{276FD691-F741-4188-99CF-4BD04EFB3B36}" dt="2025-10-16T10:22:15.668" v="1551" actId="26606"/>
          <ac:spMkLst>
            <pc:docMk/>
            <pc:sldMk cId="2458692533" sldId="301"/>
            <ac:spMk id="74" creationId="{F0DCC097-1DB8-4B6D-85D0-6FBA0E1CA4BA}"/>
          </ac:spMkLst>
        </pc:spChg>
        <pc:spChg chg="add del">
          <ac:chgData name="shwetha thallapelli" userId="42ee703c6ddaaebf" providerId="LiveId" clId="{276FD691-F741-4188-99CF-4BD04EFB3B36}" dt="2025-10-16T10:22:15.668" v="1551" actId="26606"/>
          <ac:spMkLst>
            <pc:docMk/>
            <pc:sldMk cId="2458692533" sldId="301"/>
            <ac:spMk id="75" creationId="{E0B58608-23C8-4441-994D-C6823EEE1DB7}"/>
          </ac:spMkLst>
        </pc:spChg>
        <pc:spChg chg="add">
          <ac:chgData name="shwetha thallapelli" userId="42ee703c6ddaaebf" providerId="LiveId" clId="{276FD691-F741-4188-99CF-4BD04EFB3B36}" dt="2025-10-16T10:22:15.668" v="1551" actId="26606"/>
          <ac:spMkLst>
            <pc:docMk/>
            <pc:sldMk cId="2458692533" sldId="301"/>
            <ac:spMk id="80" creationId="{A8384FB5-9ADC-4DDC-881B-597D56F5B15D}"/>
          </ac:spMkLst>
        </pc:spChg>
        <pc:spChg chg="add">
          <ac:chgData name="shwetha thallapelli" userId="42ee703c6ddaaebf" providerId="LiveId" clId="{276FD691-F741-4188-99CF-4BD04EFB3B36}" dt="2025-10-16T10:22:15.668" v="1551" actId="26606"/>
          <ac:spMkLst>
            <pc:docMk/>
            <pc:sldMk cId="2458692533" sldId="301"/>
            <ac:spMk id="82" creationId="{1199E1B1-A8C0-4FE8-A5A8-1CB41D69F857}"/>
          </ac:spMkLst>
        </pc:spChg>
        <pc:spChg chg="add">
          <ac:chgData name="shwetha thallapelli" userId="42ee703c6ddaaebf" providerId="LiveId" clId="{276FD691-F741-4188-99CF-4BD04EFB3B36}" dt="2025-10-16T10:22:15.668" v="1551" actId="26606"/>
          <ac:spMkLst>
            <pc:docMk/>
            <pc:sldMk cId="2458692533" sldId="301"/>
            <ac:spMk id="84" creationId="{84A8DE83-DE75-4B41-9DB4-A7EC0B0DEC0B}"/>
          </ac:spMkLst>
        </pc:spChg>
        <pc:spChg chg="add">
          <ac:chgData name="shwetha thallapelli" userId="42ee703c6ddaaebf" providerId="LiveId" clId="{276FD691-F741-4188-99CF-4BD04EFB3B36}" dt="2025-10-16T10:22:15.668" v="1551" actId="26606"/>
          <ac:spMkLst>
            <pc:docMk/>
            <pc:sldMk cId="2458692533" sldId="301"/>
            <ac:spMk id="86" creationId="{A7009A0A-BEF5-4EAC-AF15-E4F9F002E239}"/>
          </ac:spMkLst>
        </pc:spChg>
        <pc:grpChg chg="add del">
          <ac:chgData name="shwetha thallapelli" userId="42ee703c6ddaaebf" providerId="LiveId" clId="{276FD691-F741-4188-99CF-4BD04EFB3B36}" dt="2025-10-16T10:20:50.991" v="1528" actId="26606"/>
          <ac:grpSpMkLst>
            <pc:docMk/>
            <pc:sldMk cId="2458692533" sldId="301"/>
            <ac:grpSpMk id="44" creationId="{B441F8D5-EBCE-4FB9-91A9-3425971C1F99}"/>
          </ac:grpSpMkLst>
        </pc:grpChg>
        <pc:grpChg chg="add del">
          <ac:chgData name="shwetha thallapelli" userId="42ee703c6ddaaebf" providerId="LiveId" clId="{276FD691-F741-4188-99CF-4BD04EFB3B36}" dt="2025-10-16T10:20:50.991" v="1528" actId="26606"/>
          <ac:grpSpMkLst>
            <pc:docMk/>
            <pc:sldMk cId="2458692533" sldId="301"/>
            <ac:grpSpMk id="47" creationId="{08701F99-7E4C-4B92-A4B5-307CDFB7A4DE}"/>
          </ac:grpSpMkLst>
        </pc:grpChg>
        <pc:graphicFrameChg chg="add mod modGraphic">
          <ac:chgData name="shwetha thallapelli" userId="42ee703c6ddaaebf" providerId="LiveId" clId="{276FD691-F741-4188-99CF-4BD04EFB3B36}" dt="2025-10-16T10:23:20.123" v="1556" actId="14100"/>
          <ac:graphicFrameMkLst>
            <pc:docMk/>
            <pc:sldMk cId="2458692533" sldId="301"/>
            <ac:graphicFrameMk id="4" creationId="{D1050560-74F5-0EDF-5C66-FFF1B0184D16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2ee703c6ddaaebf/Documents/Project%20EDA%20in%20Sq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2ee703c6ddaaebf/Documents/Project%20EDA%20in%20Sq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2ee703c6ddaaebf/Documents/Project%20EDA%20in%20Sql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2ee703c6ddaaebf/Documents/Project%20EDA%20in%20Sq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2ee703c6ddaaebf/Documents/Project%20EDA%20in%20Sq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2ee703c6ddaaebf/Documents/Project%20EDA%20in%20Sq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2ee703c6ddaaebf/Documents/Project%20EDA%20in%20Sq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2ee703c6ddaaebf/Documents/Project%20EDA%20in%20Sq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2ee703c6ddaaebf/Documents/Project%20EDA%20in%20Sq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2ee703c6ddaaebf/Documents/Project%20EDA%20in%20Sq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2ee703c6ddaaebf/Documents/Project%20EDA%20in%20Sq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https://d.docs.live.net/42ee703c6ddaaebf/Documents/Project%20EDA%20in%20Sq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High</a:t>
            </a:r>
            <a:r>
              <a:rPr lang="en-IN" baseline="0" dirty="0"/>
              <a:t> Value Repeat customers</a:t>
            </a:r>
          </a:p>
          <a:p>
            <a:pPr>
              <a:defRPr/>
            </a:pPr>
            <a:endParaRPr lang="en-IN" dirty="0"/>
          </a:p>
        </c:rich>
      </c:tx>
      <c:layout>
        <c:manualLayout>
          <c:xMode val="edge"/>
          <c:yMode val="edge"/>
          <c:x val="6.3793099315109542E-2"/>
          <c:y val="8.66283582400334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'Ans 1'!$J$25</c:f>
              <c:strCache>
                <c:ptCount val="1"/>
                <c:pt idx="0">
                  <c:v>total_spending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'Ans 1'!$I$26:$I$43</c:f>
              <c:strCache>
                <c:ptCount val="18"/>
                <c:pt idx="0">
                  <c:v>QUICK</c:v>
                </c:pt>
                <c:pt idx="1">
                  <c:v>ERNSH</c:v>
                </c:pt>
                <c:pt idx="2">
                  <c:v>SAVEA</c:v>
                </c:pt>
                <c:pt idx="3">
                  <c:v>RATTC</c:v>
                </c:pt>
                <c:pt idx="4">
                  <c:v>HUNGO</c:v>
                </c:pt>
                <c:pt idx="5">
                  <c:v>HANAR</c:v>
                </c:pt>
                <c:pt idx="6">
                  <c:v>KOENE</c:v>
                </c:pt>
                <c:pt idx="7">
                  <c:v>FOLKO</c:v>
                </c:pt>
                <c:pt idx="8">
                  <c:v>MEREP</c:v>
                </c:pt>
                <c:pt idx="9">
                  <c:v>WHITC</c:v>
                </c:pt>
                <c:pt idx="10">
                  <c:v>FRANK</c:v>
                </c:pt>
                <c:pt idx="11">
                  <c:v>QUEEN</c:v>
                </c:pt>
                <c:pt idx="12">
                  <c:v>BERGS</c:v>
                </c:pt>
                <c:pt idx="13">
                  <c:v>SUPRD</c:v>
                </c:pt>
                <c:pt idx="14">
                  <c:v>PICCO</c:v>
                </c:pt>
                <c:pt idx="15">
                  <c:v>HILAA</c:v>
                </c:pt>
                <c:pt idx="16">
                  <c:v>BONAP</c:v>
                </c:pt>
                <c:pt idx="17">
                  <c:v>BOTTM</c:v>
                </c:pt>
              </c:strCache>
            </c:strRef>
          </c:cat>
          <c:val>
            <c:numRef>
              <c:f>'Ans 1'!$J$26:$J$43</c:f>
              <c:numCache>
                <c:formatCode>General</c:formatCode>
                <c:ptCount val="18"/>
                <c:pt idx="0">
                  <c:v>110277.3</c:v>
                </c:pt>
                <c:pt idx="1">
                  <c:v>104874.98</c:v>
                </c:pt>
                <c:pt idx="2">
                  <c:v>104361.95</c:v>
                </c:pt>
                <c:pt idx="3">
                  <c:v>51097.8</c:v>
                </c:pt>
                <c:pt idx="4">
                  <c:v>49979.91</c:v>
                </c:pt>
                <c:pt idx="5">
                  <c:v>32841.370000000003</c:v>
                </c:pt>
                <c:pt idx="6">
                  <c:v>30908.38</c:v>
                </c:pt>
                <c:pt idx="7">
                  <c:v>29567.56</c:v>
                </c:pt>
                <c:pt idx="8">
                  <c:v>28872.19</c:v>
                </c:pt>
                <c:pt idx="9">
                  <c:v>27363.61</c:v>
                </c:pt>
                <c:pt idx="10">
                  <c:v>26656.560000000001</c:v>
                </c:pt>
                <c:pt idx="11">
                  <c:v>25717.5</c:v>
                </c:pt>
                <c:pt idx="12">
                  <c:v>24927.58</c:v>
                </c:pt>
                <c:pt idx="13">
                  <c:v>24088.78</c:v>
                </c:pt>
                <c:pt idx="14">
                  <c:v>23128.86</c:v>
                </c:pt>
                <c:pt idx="15">
                  <c:v>22768.76</c:v>
                </c:pt>
                <c:pt idx="16">
                  <c:v>21963.25</c:v>
                </c:pt>
                <c:pt idx="17">
                  <c:v>20801.599999999999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35-4D3F-A0F3-DDE395E8B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7995599"/>
        <c:axId val="507996559"/>
      </c:barChart>
      <c:lineChart>
        <c:grouping val="standard"/>
        <c:varyColors val="0"/>
        <c:ser>
          <c:idx val="1"/>
          <c:order val="1"/>
          <c:tx>
            <c:strRef>
              <c:f>'Ans 1'!$K$25</c:f>
              <c:strCache>
                <c:ptCount val="1"/>
                <c:pt idx="0">
                  <c:v>Order_count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'Ans 1'!$I$26:$I$43</c:f>
              <c:strCache>
                <c:ptCount val="18"/>
                <c:pt idx="0">
                  <c:v>QUICK</c:v>
                </c:pt>
                <c:pt idx="1">
                  <c:v>ERNSH</c:v>
                </c:pt>
                <c:pt idx="2">
                  <c:v>SAVEA</c:v>
                </c:pt>
                <c:pt idx="3">
                  <c:v>RATTC</c:v>
                </c:pt>
                <c:pt idx="4">
                  <c:v>HUNGO</c:v>
                </c:pt>
                <c:pt idx="5">
                  <c:v>HANAR</c:v>
                </c:pt>
                <c:pt idx="6">
                  <c:v>KOENE</c:v>
                </c:pt>
                <c:pt idx="7">
                  <c:v>FOLKO</c:v>
                </c:pt>
                <c:pt idx="8">
                  <c:v>MEREP</c:v>
                </c:pt>
                <c:pt idx="9">
                  <c:v>WHITC</c:v>
                </c:pt>
                <c:pt idx="10">
                  <c:v>FRANK</c:v>
                </c:pt>
                <c:pt idx="11">
                  <c:v>QUEEN</c:v>
                </c:pt>
                <c:pt idx="12">
                  <c:v>BERGS</c:v>
                </c:pt>
                <c:pt idx="13">
                  <c:v>SUPRD</c:v>
                </c:pt>
                <c:pt idx="14">
                  <c:v>PICCO</c:v>
                </c:pt>
                <c:pt idx="15">
                  <c:v>HILAA</c:v>
                </c:pt>
                <c:pt idx="16">
                  <c:v>BONAP</c:v>
                </c:pt>
                <c:pt idx="17">
                  <c:v>BOTTM</c:v>
                </c:pt>
              </c:strCache>
            </c:strRef>
          </c:cat>
          <c:val>
            <c:numRef>
              <c:f>'Ans 1'!$K$26:$K$43</c:f>
              <c:numCache>
                <c:formatCode>General</c:formatCode>
                <c:ptCount val="18"/>
                <c:pt idx="0">
                  <c:v>28</c:v>
                </c:pt>
                <c:pt idx="1">
                  <c:v>30</c:v>
                </c:pt>
                <c:pt idx="2">
                  <c:v>31</c:v>
                </c:pt>
                <c:pt idx="3">
                  <c:v>18</c:v>
                </c:pt>
                <c:pt idx="4">
                  <c:v>19</c:v>
                </c:pt>
                <c:pt idx="5">
                  <c:v>14</c:v>
                </c:pt>
                <c:pt idx="6">
                  <c:v>14</c:v>
                </c:pt>
                <c:pt idx="7">
                  <c:v>19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13</c:v>
                </c:pt>
                <c:pt idx="12">
                  <c:v>18</c:v>
                </c:pt>
                <c:pt idx="13">
                  <c:v>12</c:v>
                </c:pt>
                <c:pt idx="14">
                  <c:v>10</c:v>
                </c:pt>
                <c:pt idx="15">
                  <c:v>18</c:v>
                </c:pt>
                <c:pt idx="16">
                  <c:v>17</c:v>
                </c:pt>
                <c:pt idx="17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35-4D3F-A0F3-DDE395E8B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4045935"/>
        <c:axId val="884045455"/>
      </c:lineChart>
      <c:catAx>
        <c:axId val="50799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996559"/>
        <c:crosses val="autoZero"/>
        <c:auto val="1"/>
        <c:lblAlgn val="ctr"/>
        <c:lblOffset val="100"/>
        <c:noMultiLvlLbl val="0"/>
      </c:catAx>
      <c:valAx>
        <c:axId val="507996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995599"/>
        <c:crosses val="autoZero"/>
        <c:crossBetween val="between"/>
      </c:valAx>
      <c:valAx>
        <c:axId val="884045455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045935"/>
        <c:crosses val="max"/>
        <c:crossBetween val="between"/>
      </c:valAx>
      <c:catAx>
        <c:axId val="8840459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4045455"/>
        <c:crosses val="autoZero"/>
        <c:auto val="1"/>
        <c:lblAlgn val="ctr"/>
        <c:lblOffset val="100"/>
        <c:noMultiLvlLbl val="0"/>
      </c:catAx>
      <c:spPr>
        <a:solidFill>
          <a:schemeClr val="tx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Product and Supplier Distribution by Category</a:t>
            </a:r>
          </a:p>
        </c:rich>
      </c:tx>
      <c:overlay val="0"/>
      <c:spPr>
        <a:solidFill>
          <a:schemeClr val="tx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'Ans 13'!$K$10</c:f>
              <c:strCache>
                <c:ptCount val="1"/>
                <c:pt idx="0">
                  <c:v>product_count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'Ans 13'!$J$11:$J$18</c:f>
              <c:strCache>
                <c:ptCount val="8"/>
                <c:pt idx="0">
                  <c:v>Confections</c:v>
                </c:pt>
                <c:pt idx="1">
                  <c:v>Beverages</c:v>
                </c:pt>
                <c:pt idx="2">
                  <c:v>Condiments</c:v>
                </c:pt>
                <c:pt idx="3">
                  <c:v>Seafood</c:v>
                </c:pt>
                <c:pt idx="4">
                  <c:v>Dairy Products</c:v>
                </c:pt>
                <c:pt idx="5">
                  <c:v>Grains/Cereals</c:v>
                </c:pt>
                <c:pt idx="6">
                  <c:v>Meat/Poultry</c:v>
                </c:pt>
                <c:pt idx="7">
                  <c:v>Produce</c:v>
                </c:pt>
              </c:strCache>
            </c:strRef>
          </c:cat>
          <c:val>
            <c:numRef>
              <c:f>'Ans 13'!$K$11:$K$18</c:f>
              <c:numCache>
                <c:formatCode>General</c:formatCode>
                <c:ptCount val="8"/>
                <c:pt idx="0">
                  <c:v>13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10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02-41B1-9270-B4629B5C7222}"/>
            </c:ext>
          </c:extLst>
        </c:ser>
        <c:ser>
          <c:idx val="1"/>
          <c:order val="1"/>
          <c:tx>
            <c:strRef>
              <c:f>'Ans 13'!$L$10</c:f>
              <c:strCache>
                <c:ptCount val="1"/>
                <c:pt idx="0">
                  <c:v>supplier_count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'Ans 13'!$J$11:$J$18</c:f>
              <c:strCache>
                <c:ptCount val="8"/>
                <c:pt idx="0">
                  <c:v>Confections</c:v>
                </c:pt>
                <c:pt idx="1">
                  <c:v>Beverages</c:v>
                </c:pt>
                <c:pt idx="2">
                  <c:v>Condiments</c:v>
                </c:pt>
                <c:pt idx="3">
                  <c:v>Seafood</c:v>
                </c:pt>
                <c:pt idx="4">
                  <c:v>Dairy Products</c:v>
                </c:pt>
                <c:pt idx="5">
                  <c:v>Grains/Cereals</c:v>
                </c:pt>
                <c:pt idx="6">
                  <c:v>Meat/Poultry</c:v>
                </c:pt>
                <c:pt idx="7">
                  <c:v>Produce</c:v>
                </c:pt>
              </c:strCache>
            </c:strRef>
          </c:cat>
          <c:val>
            <c:numRef>
              <c:f>'Ans 13'!$L$11:$L$18</c:f>
              <c:numCache>
                <c:formatCode>General</c:formatCode>
                <c:ptCount val="8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4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02-41B1-9270-B4629B5C722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70849183"/>
        <c:axId val="1170849663"/>
      </c:barChart>
      <c:catAx>
        <c:axId val="1170849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849663"/>
        <c:crosses val="autoZero"/>
        <c:auto val="1"/>
        <c:lblAlgn val="ctr"/>
        <c:lblOffset val="100"/>
        <c:noMultiLvlLbl val="0"/>
      </c:catAx>
      <c:valAx>
        <c:axId val="1170849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84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EDA in Sql.xlsx]Ans 14!PivotTable1</c:name>
    <c:fmtId val="3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Avg Supplier Pricing by Category – Top 10 Cities</a:t>
            </a:r>
            <a:endParaRPr lang="en-IN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'Ans 14'!$P$22:$P$23</c:f>
              <c:strCache>
                <c:ptCount val="1"/>
                <c:pt idx="0">
                  <c:v>Beverages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'Ans 14'!$O$24:$O$33</c:f>
              <c:strCache>
                <c:ptCount val="10"/>
                <c:pt idx="0">
                  <c:v>Ann Arbor</c:v>
                </c:pt>
                <c:pt idx="1">
                  <c:v>Annecy</c:v>
                </c:pt>
                <c:pt idx="2">
                  <c:v>Frankfurt</c:v>
                </c:pt>
                <c:pt idx="3">
                  <c:v>Melbourne</c:v>
                </c:pt>
                <c:pt idx="4">
                  <c:v>Osaka</c:v>
                </c:pt>
                <c:pt idx="5">
                  <c:v>Paris</c:v>
                </c:pt>
                <c:pt idx="6">
                  <c:v>Singapore</c:v>
                </c:pt>
                <c:pt idx="7">
                  <c:v>Ste-Hyacinthe</c:v>
                </c:pt>
                <c:pt idx="8">
                  <c:v>Sydney</c:v>
                </c:pt>
                <c:pt idx="9">
                  <c:v>Tokyo</c:v>
                </c:pt>
              </c:strCache>
            </c:strRef>
          </c:cat>
          <c:val>
            <c:numRef>
              <c:f>'Ans 14'!$P$24:$P$33</c:f>
              <c:numCache>
                <c:formatCode>General</c:formatCode>
                <c:ptCount val="10"/>
                <c:pt idx="2">
                  <c:v>7.75</c:v>
                </c:pt>
                <c:pt idx="3">
                  <c:v>15</c:v>
                </c:pt>
                <c:pt idx="5">
                  <c:v>140.75</c:v>
                </c:pt>
                <c:pt idx="6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CA-43DD-A7EC-6213E776CAFB}"/>
            </c:ext>
          </c:extLst>
        </c:ser>
        <c:ser>
          <c:idx val="1"/>
          <c:order val="1"/>
          <c:tx>
            <c:strRef>
              <c:f>'Ans 14'!$Q$22:$Q$23</c:f>
              <c:strCache>
                <c:ptCount val="1"/>
                <c:pt idx="0">
                  <c:v>Condiments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'Ans 14'!$O$24:$O$33</c:f>
              <c:strCache>
                <c:ptCount val="10"/>
                <c:pt idx="0">
                  <c:v>Ann Arbor</c:v>
                </c:pt>
                <c:pt idx="1">
                  <c:v>Annecy</c:v>
                </c:pt>
                <c:pt idx="2">
                  <c:v>Frankfurt</c:v>
                </c:pt>
                <c:pt idx="3">
                  <c:v>Melbourne</c:v>
                </c:pt>
                <c:pt idx="4">
                  <c:v>Osaka</c:v>
                </c:pt>
                <c:pt idx="5">
                  <c:v>Paris</c:v>
                </c:pt>
                <c:pt idx="6">
                  <c:v>Singapore</c:v>
                </c:pt>
                <c:pt idx="7">
                  <c:v>Ste-Hyacinthe</c:v>
                </c:pt>
                <c:pt idx="8">
                  <c:v>Sydney</c:v>
                </c:pt>
                <c:pt idx="9">
                  <c:v>Tokyo</c:v>
                </c:pt>
              </c:strCache>
            </c:strRef>
          </c:cat>
          <c:val>
            <c:numRef>
              <c:f>'Ans 14'!$Q$24:$Q$33</c:f>
              <c:numCache>
                <c:formatCode>General</c:formatCode>
                <c:ptCount val="10"/>
                <c:pt idx="0">
                  <c:v>32.5</c:v>
                </c:pt>
                <c:pt idx="2">
                  <c:v>13</c:v>
                </c:pt>
                <c:pt idx="3">
                  <c:v>43.9</c:v>
                </c:pt>
                <c:pt idx="4">
                  <c:v>15.5</c:v>
                </c:pt>
                <c:pt idx="6">
                  <c:v>19.45</c:v>
                </c:pt>
                <c:pt idx="7">
                  <c:v>28.5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CA-43DD-A7EC-6213E776CAFB}"/>
            </c:ext>
          </c:extLst>
        </c:ser>
        <c:ser>
          <c:idx val="2"/>
          <c:order val="2"/>
          <c:tx>
            <c:strRef>
              <c:f>'Ans 14'!$R$22:$R$23</c:f>
              <c:strCache>
                <c:ptCount val="1"/>
                <c:pt idx="0">
                  <c:v>Confections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'Ans 14'!$O$24:$O$33</c:f>
              <c:strCache>
                <c:ptCount val="10"/>
                <c:pt idx="0">
                  <c:v>Ann Arbor</c:v>
                </c:pt>
                <c:pt idx="1">
                  <c:v>Annecy</c:v>
                </c:pt>
                <c:pt idx="2">
                  <c:v>Frankfurt</c:v>
                </c:pt>
                <c:pt idx="3">
                  <c:v>Melbourne</c:v>
                </c:pt>
                <c:pt idx="4">
                  <c:v>Osaka</c:v>
                </c:pt>
                <c:pt idx="5">
                  <c:v>Paris</c:v>
                </c:pt>
                <c:pt idx="6">
                  <c:v>Singapore</c:v>
                </c:pt>
                <c:pt idx="7">
                  <c:v>Ste-Hyacinthe</c:v>
                </c:pt>
                <c:pt idx="8">
                  <c:v>Sydney</c:v>
                </c:pt>
                <c:pt idx="9">
                  <c:v>Tokyo</c:v>
                </c:pt>
              </c:strCache>
            </c:strRef>
          </c:cat>
          <c:val>
            <c:numRef>
              <c:f>'Ans 14'!$R$24:$R$33</c:f>
              <c:numCache>
                <c:formatCode>General</c:formatCode>
                <c:ptCount val="10"/>
                <c:pt idx="3">
                  <c:v>17.45</c:v>
                </c:pt>
                <c:pt idx="7">
                  <c:v>49.3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CA-43DD-A7EC-6213E776CAFB}"/>
            </c:ext>
          </c:extLst>
        </c:ser>
        <c:ser>
          <c:idx val="3"/>
          <c:order val="3"/>
          <c:tx>
            <c:strRef>
              <c:f>'Ans 14'!$S$22:$S$23</c:f>
              <c:strCache>
                <c:ptCount val="1"/>
                <c:pt idx="0">
                  <c:v>Dairy Products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'Ans 14'!$O$24:$O$33</c:f>
              <c:strCache>
                <c:ptCount val="10"/>
                <c:pt idx="0">
                  <c:v>Ann Arbor</c:v>
                </c:pt>
                <c:pt idx="1">
                  <c:v>Annecy</c:v>
                </c:pt>
                <c:pt idx="2">
                  <c:v>Frankfurt</c:v>
                </c:pt>
                <c:pt idx="3">
                  <c:v>Melbourne</c:v>
                </c:pt>
                <c:pt idx="4">
                  <c:v>Osaka</c:v>
                </c:pt>
                <c:pt idx="5">
                  <c:v>Paris</c:v>
                </c:pt>
                <c:pt idx="6">
                  <c:v>Singapore</c:v>
                </c:pt>
                <c:pt idx="7">
                  <c:v>Ste-Hyacinthe</c:v>
                </c:pt>
                <c:pt idx="8">
                  <c:v>Sydney</c:v>
                </c:pt>
                <c:pt idx="9">
                  <c:v>Tokyo</c:v>
                </c:pt>
              </c:strCache>
            </c:strRef>
          </c:cat>
          <c:val>
            <c:numRef>
              <c:f>'Ans 14'!$S$24:$S$33</c:f>
              <c:numCache>
                <c:formatCode>General</c:formatCode>
                <c:ptCount val="10"/>
                <c:pt idx="1">
                  <c:v>44.5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CA-43DD-A7EC-6213E776CAFB}"/>
            </c:ext>
          </c:extLst>
        </c:ser>
        <c:ser>
          <c:idx val="4"/>
          <c:order val="4"/>
          <c:tx>
            <c:strRef>
              <c:f>'Ans 14'!$T$22:$T$23</c:f>
              <c:strCache>
                <c:ptCount val="1"/>
                <c:pt idx="0">
                  <c:v>Grains/Cereals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'Ans 14'!$O$24:$O$33</c:f>
              <c:strCache>
                <c:ptCount val="10"/>
                <c:pt idx="0">
                  <c:v>Ann Arbor</c:v>
                </c:pt>
                <c:pt idx="1">
                  <c:v>Annecy</c:v>
                </c:pt>
                <c:pt idx="2">
                  <c:v>Frankfurt</c:v>
                </c:pt>
                <c:pt idx="3">
                  <c:v>Melbourne</c:v>
                </c:pt>
                <c:pt idx="4">
                  <c:v>Osaka</c:v>
                </c:pt>
                <c:pt idx="5">
                  <c:v>Paris</c:v>
                </c:pt>
                <c:pt idx="6">
                  <c:v>Singapore</c:v>
                </c:pt>
                <c:pt idx="7">
                  <c:v>Ste-Hyacinthe</c:v>
                </c:pt>
                <c:pt idx="8">
                  <c:v>Sydney</c:v>
                </c:pt>
                <c:pt idx="9">
                  <c:v>Tokyo</c:v>
                </c:pt>
              </c:strCache>
            </c:strRef>
          </c:cat>
          <c:val>
            <c:numRef>
              <c:f>'Ans 14'!$T$24:$T$33</c:f>
              <c:numCache>
                <c:formatCode>General</c:formatCode>
                <c:ptCount val="10"/>
                <c:pt idx="2">
                  <c:v>33.25</c:v>
                </c:pt>
                <c:pt idx="6">
                  <c:v>14</c:v>
                </c:pt>
                <c:pt idx="8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CA-43DD-A7EC-6213E776CAFB}"/>
            </c:ext>
          </c:extLst>
        </c:ser>
        <c:ser>
          <c:idx val="5"/>
          <c:order val="5"/>
          <c:tx>
            <c:strRef>
              <c:f>'Ans 14'!$U$22:$U$23</c:f>
              <c:strCache>
                <c:ptCount val="1"/>
                <c:pt idx="0">
                  <c:v>Meat/Poultry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1"/>
          <c:cat>
            <c:strRef>
              <c:f>'Ans 14'!$O$24:$O$33</c:f>
              <c:strCache>
                <c:ptCount val="10"/>
                <c:pt idx="0">
                  <c:v>Ann Arbor</c:v>
                </c:pt>
                <c:pt idx="1">
                  <c:v>Annecy</c:v>
                </c:pt>
                <c:pt idx="2">
                  <c:v>Frankfurt</c:v>
                </c:pt>
                <c:pt idx="3">
                  <c:v>Melbourne</c:v>
                </c:pt>
                <c:pt idx="4">
                  <c:v>Osaka</c:v>
                </c:pt>
                <c:pt idx="5">
                  <c:v>Paris</c:v>
                </c:pt>
                <c:pt idx="6">
                  <c:v>Singapore</c:v>
                </c:pt>
                <c:pt idx="7">
                  <c:v>Ste-Hyacinthe</c:v>
                </c:pt>
                <c:pt idx="8">
                  <c:v>Sydney</c:v>
                </c:pt>
                <c:pt idx="9">
                  <c:v>Tokyo</c:v>
                </c:pt>
              </c:strCache>
            </c:strRef>
          </c:cat>
          <c:val>
            <c:numRef>
              <c:f>'Ans 14'!$U$24:$U$33</c:f>
              <c:numCache>
                <c:formatCode>General</c:formatCode>
                <c:ptCount val="10"/>
                <c:pt idx="2">
                  <c:v>123.79</c:v>
                </c:pt>
                <c:pt idx="3">
                  <c:v>39</c:v>
                </c:pt>
                <c:pt idx="8">
                  <c:v>32.799999999999997</c:v>
                </c:pt>
                <c:pt idx="9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7CA-43DD-A7EC-6213E776CAFB}"/>
            </c:ext>
          </c:extLst>
        </c:ser>
        <c:ser>
          <c:idx val="6"/>
          <c:order val="6"/>
          <c:tx>
            <c:strRef>
              <c:f>'Ans 14'!$V$22:$V$23</c:f>
              <c:strCache>
                <c:ptCount val="1"/>
                <c:pt idx="0">
                  <c:v>Produce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'Ans 14'!$O$24:$O$33</c:f>
              <c:strCache>
                <c:ptCount val="10"/>
                <c:pt idx="0">
                  <c:v>Ann Arbor</c:v>
                </c:pt>
                <c:pt idx="1">
                  <c:v>Annecy</c:v>
                </c:pt>
                <c:pt idx="2">
                  <c:v>Frankfurt</c:v>
                </c:pt>
                <c:pt idx="3">
                  <c:v>Melbourne</c:v>
                </c:pt>
                <c:pt idx="4">
                  <c:v>Osaka</c:v>
                </c:pt>
                <c:pt idx="5">
                  <c:v>Paris</c:v>
                </c:pt>
                <c:pt idx="6">
                  <c:v>Singapore</c:v>
                </c:pt>
                <c:pt idx="7">
                  <c:v>Ste-Hyacinthe</c:v>
                </c:pt>
                <c:pt idx="8">
                  <c:v>Sydney</c:v>
                </c:pt>
                <c:pt idx="9">
                  <c:v>Tokyo</c:v>
                </c:pt>
              </c:strCache>
            </c:strRef>
          </c:cat>
          <c:val>
            <c:numRef>
              <c:f>'Ans 14'!$V$24:$V$33</c:f>
              <c:numCache>
                <c:formatCode>General</c:formatCode>
                <c:ptCount val="10"/>
                <c:pt idx="0">
                  <c:v>30</c:v>
                </c:pt>
                <c:pt idx="2">
                  <c:v>45.6</c:v>
                </c:pt>
                <c:pt idx="4">
                  <c:v>23.25</c:v>
                </c:pt>
                <c:pt idx="8">
                  <c:v>53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7CA-43DD-A7EC-6213E776CAFB}"/>
            </c:ext>
          </c:extLst>
        </c:ser>
        <c:ser>
          <c:idx val="7"/>
          <c:order val="7"/>
          <c:tx>
            <c:strRef>
              <c:f>'Ans 14'!$W$22:$W$23</c:f>
              <c:strCache>
                <c:ptCount val="1"/>
                <c:pt idx="0">
                  <c:v>Seafood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'Ans 14'!$O$24:$O$33</c:f>
              <c:strCache>
                <c:ptCount val="10"/>
                <c:pt idx="0">
                  <c:v>Ann Arbor</c:v>
                </c:pt>
                <c:pt idx="1">
                  <c:v>Annecy</c:v>
                </c:pt>
                <c:pt idx="2">
                  <c:v>Frankfurt</c:v>
                </c:pt>
                <c:pt idx="3">
                  <c:v>Melbourne</c:v>
                </c:pt>
                <c:pt idx="4">
                  <c:v>Osaka</c:v>
                </c:pt>
                <c:pt idx="5">
                  <c:v>Paris</c:v>
                </c:pt>
                <c:pt idx="6">
                  <c:v>Singapore</c:v>
                </c:pt>
                <c:pt idx="7">
                  <c:v>Ste-Hyacinthe</c:v>
                </c:pt>
                <c:pt idx="8">
                  <c:v>Sydney</c:v>
                </c:pt>
                <c:pt idx="9">
                  <c:v>Tokyo</c:v>
                </c:pt>
              </c:strCache>
            </c:strRef>
          </c:cat>
          <c:val>
            <c:numRef>
              <c:f>'Ans 14'!$W$24:$W$33</c:f>
              <c:numCache>
                <c:formatCode>General</c:formatCode>
                <c:ptCount val="10"/>
                <c:pt idx="3">
                  <c:v>62.5</c:v>
                </c:pt>
                <c:pt idx="4">
                  <c:v>6</c:v>
                </c:pt>
                <c:pt idx="9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7CA-43DD-A7EC-6213E776C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0872047"/>
        <c:axId val="1330874447"/>
      </c:barChart>
      <c:catAx>
        <c:axId val="1330872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874447"/>
        <c:crosses val="autoZero"/>
        <c:auto val="1"/>
        <c:lblAlgn val="ctr"/>
        <c:lblOffset val="100"/>
        <c:noMultiLvlLbl val="0"/>
      </c:catAx>
      <c:valAx>
        <c:axId val="1330874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872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>
        <a:lumMod val="95000"/>
        <a:lumOff val="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EDA in Sql.xlsx]Ans 2!PivotTable2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400"/>
              <a:t>Top</a:t>
            </a:r>
            <a:r>
              <a:rPr lang="en-US" sz="1400" baseline="0"/>
              <a:t> 5 countries by Total Orders 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'Ans 2'!$N$11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E7F-47CB-8E73-3DF0989123F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E7F-47CB-8E73-3DF0989123F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E7F-47CB-8E73-3DF0989123F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E7F-47CB-8E73-3DF0989123F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E7F-47CB-8E73-3DF0989123F2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E7F-47CB-8E73-3DF0989123F2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E7F-47CB-8E73-3DF0989123F2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E7F-47CB-8E73-3DF0989123F2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5E7F-47CB-8E73-3DF0989123F2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5E7F-47CB-8E73-3DF0989123F2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5E7F-47CB-8E73-3DF0989123F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'Ans 2'!$M$12:$M$16</c:f>
              <c:strCache>
                <c:ptCount val="5"/>
                <c:pt idx="0">
                  <c:v>USA</c:v>
                </c:pt>
                <c:pt idx="1">
                  <c:v>Germany</c:v>
                </c:pt>
                <c:pt idx="2">
                  <c:v>France</c:v>
                </c:pt>
                <c:pt idx="3">
                  <c:v>UK</c:v>
                </c:pt>
                <c:pt idx="4">
                  <c:v>Austria</c:v>
                </c:pt>
              </c:strCache>
            </c:strRef>
          </c:cat>
          <c:val>
            <c:numRef>
              <c:f>'Ans 2'!$N$12:$N$16</c:f>
              <c:numCache>
                <c:formatCode>General</c:formatCode>
                <c:ptCount val="5"/>
                <c:pt idx="0">
                  <c:v>122</c:v>
                </c:pt>
                <c:pt idx="1">
                  <c:v>122</c:v>
                </c:pt>
                <c:pt idx="2">
                  <c:v>77</c:v>
                </c:pt>
                <c:pt idx="3">
                  <c:v>56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5E7F-47CB-8E73-3DF0989123F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EDA in Sql.xlsx]Ans 3!PivotTable3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400" baseline="0"/>
              <a:t>Customer Count by Cluster</a:t>
            </a:r>
            <a:endParaRPr lang="en-IN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'Ans 3'!$O$11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891-45F0-B0C6-0CA214323B5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891-45F0-B0C6-0CA214323B5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891-45F0-B0C6-0CA214323B5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891-45F0-B0C6-0CA214323B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'Ans 3'!$N$12:$N$15</c:f>
              <c:strCache>
                <c:ptCount val="4"/>
                <c:pt idx="0">
                  <c:v>Budget Frequent Buyers</c:v>
                </c:pt>
                <c:pt idx="1">
                  <c:v>Low-Value</c:v>
                </c:pt>
                <c:pt idx="2">
                  <c:v>Occasional Big Buyers</c:v>
                </c:pt>
                <c:pt idx="3">
                  <c:v>Premium</c:v>
                </c:pt>
              </c:strCache>
            </c:strRef>
          </c:cat>
          <c:val>
            <c:numRef>
              <c:f>'Ans 3'!$O$12:$O$15</c:f>
              <c:numCache>
                <c:formatCode>General</c:formatCode>
                <c:ptCount val="4"/>
                <c:pt idx="0">
                  <c:v>6</c:v>
                </c:pt>
                <c:pt idx="1">
                  <c:v>78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891-45F0-B0C6-0CA214323B5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EDA in Sql.xlsx]Ans 4!PivotTable8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400"/>
              <a:t>Top</a:t>
            </a:r>
            <a:r>
              <a:rPr lang="en-US" sz="1400" baseline="0"/>
              <a:t> 3 categories contribution to Revenue 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'Ans 4'!$K$21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76-4111-BEAF-71E3C30F468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76-4111-BEAF-71E3C30F468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A76-4111-BEAF-71E3C30F46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'Ans 4'!$J$22:$J$24</c:f>
              <c:strCache>
                <c:ptCount val="3"/>
                <c:pt idx="0">
                  <c:v>Beverages</c:v>
                </c:pt>
                <c:pt idx="1">
                  <c:v>Confections</c:v>
                </c:pt>
                <c:pt idx="2">
                  <c:v>Dairy Products</c:v>
                </c:pt>
              </c:strCache>
            </c:strRef>
          </c:cat>
          <c:val>
            <c:numRef>
              <c:f>'Ans 4'!$K$22:$K$24</c:f>
              <c:numCache>
                <c:formatCode>General</c:formatCode>
                <c:ptCount val="3"/>
                <c:pt idx="0">
                  <c:v>21.16</c:v>
                </c:pt>
                <c:pt idx="1">
                  <c:v>13.22</c:v>
                </c:pt>
                <c:pt idx="2">
                  <c:v>18.53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A76-4111-BEAF-71E3C30F468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EDA in Sql.xlsx]Ans 5!PivotTable3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4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Average Order Frequency by Customer Segment</a:t>
            </a:r>
            <a:endParaRPr lang="en-US" sz="1400"/>
          </a:p>
        </c:rich>
      </c:tx>
      <c:layout>
        <c:manualLayout>
          <c:xMode val="edge"/>
          <c:yMode val="edge"/>
          <c:x val="0.12313527128065486"/>
          <c:y val="2.7333341942259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1578144090873086E-2"/>
          <c:y val="0.29137127287284187"/>
          <c:w val="0.78509782465706224"/>
          <c:h val="0.417606833192003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'Ans 5'!$K$16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'Ans 5'!$J$17:$J$21</c:f>
              <c:strCache>
                <c:ptCount val="4"/>
                <c:pt idx="0">
                  <c:v>Budget Frequent Buyers</c:v>
                </c:pt>
                <c:pt idx="1">
                  <c:v>Low-Value/Inactive</c:v>
                </c:pt>
                <c:pt idx="2">
                  <c:v>Occasional Big Buyers</c:v>
                </c:pt>
                <c:pt idx="3">
                  <c:v>Premium</c:v>
                </c:pt>
              </c:strCache>
            </c:strRef>
          </c:cat>
          <c:val>
            <c:numRef>
              <c:f>'Ans 5'!$K$17:$K$21</c:f>
              <c:numCache>
                <c:formatCode>General</c:formatCode>
                <c:ptCount val="4"/>
                <c:pt idx="0">
                  <c:v>10.4</c:v>
                </c:pt>
                <c:pt idx="1">
                  <c:v>6.72</c:v>
                </c:pt>
                <c:pt idx="2">
                  <c:v>7.57</c:v>
                </c:pt>
                <c:pt idx="3">
                  <c:v>17.100000000000001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94-4270-B40D-6A731B32C9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19351648"/>
        <c:axId val="1019356928"/>
      </c:barChart>
      <c:catAx>
        <c:axId val="101935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356928"/>
        <c:crosses val="autoZero"/>
        <c:auto val="1"/>
        <c:lblAlgn val="ctr"/>
        <c:lblOffset val="100"/>
        <c:noMultiLvlLbl val="0"/>
      </c:catAx>
      <c:valAx>
        <c:axId val="101935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35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EDA in Sql.xlsx]Ans 7!PivotTable23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2000"/>
              <a:t>Year-wise Employee Hiring by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1075475754269622E-2"/>
          <c:y val="0.16949837838397933"/>
          <c:w val="0.76355796150481192"/>
          <c:h val="0.64406931501834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'Ans 7'!$H$20:$H$21</c:f>
              <c:strCache>
                <c:ptCount val="1"/>
                <c:pt idx="0">
                  <c:v>1992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'Ans 7'!$G$22:$G$25</c:f>
              <c:strCache>
                <c:ptCount val="4"/>
                <c:pt idx="0">
                  <c:v>Inside Sales Coordinator</c:v>
                </c:pt>
                <c:pt idx="1">
                  <c:v>Sales Manager</c:v>
                </c:pt>
                <c:pt idx="2">
                  <c:v>Sales Representative</c:v>
                </c:pt>
                <c:pt idx="3">
                  <c:v>Vice President, Sales</c:v>
                </c:pt>
              </c:strCache>
            </c:strRef>
          </c:cat>
          <c:val>
            <c:numRef>
              <c:f>'Ans 7'!$H$22:$H$25</c:f>
              <c:numCache>
                <c:formatCode>General</c:formatCode>
                <c:ptCount val="4"/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A0-4145-8A3C-88DB577E1D82}"/>
            </c:ext>
          </c:extLst>
        </c:ser>
        <c:ser>
          <c:idx val="1"/>
          <c:order val="1"/>
          <c:tx>
            <c:strRef>
              <c:f>'Ans 7'!$I$20:$I$21</c:f>
              <c:strCache>
                <c:ptCount val="1"/>
                <c:pt idx="0">
                  <c:v>1993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'Ans 7'!$G$22:$G$25</c:f>
              <c:strCache>
                <c:ptCount val="4"/>
                <c:pt idx="0">
                  <c:v>Inside Sales Coordinator</c:v>
                </c:pt>
                <c:pt idx="1">
                  <c:v>Sales Manager</c:v>
                </c:pt>
                <c:pt idx="2">
                  <c:v>Sales Representative</c:v>
                </c:pt>
                <c:pt idx="3">
                  <c:v>Vice President, Sales</c:v>
                </c:pt>
              </c:strCache>
            </c:strRef>
          </c:cat>
          <c:val>
            <c:numRef>
              <c:f>'Ans 7'!$I$22:$I$25</c:f>
              <c:numCache>
                <c:formatCode>General</c:formatCode>
                <c:ptCount val="4"/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A0-4145-8A3C-88DB577E1D82}"/>
            </c:ext>
          </c:extLst>
        </c:ser>
        <c:ser>
          <c:idx val="2"/>
          <c:order val="2"/>
          <c:tx>
            <c:strRef>
              <c:f>'Ans 7'!$J$20:$J$21</c:f>
              <c:strCache>
                <c:ptCount val="1"/>
                <c:pt idx="0">
                  <c:v>1994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'Ans 7'!$G$22:$G$25</c:f>
              <c:strCache>
                <c:ptCount val="4"/>
                <c:pt idx="0">
                  <c:v>Inside Sales Coordinator</c:v>
                </c:pt>
                <c:pt idx="1">
                  <c:v>Sales Manager</c:v>
                </c:pt>
                <c:pt idx="2">
                  <c:v>Sales Representative</c:v>
                </c:pt>
                <c:pt idx="3">
                  <c:v>Vice President, Sales</c:v>
                </c:pt>
              </c:strCache>
            </c:strRef>
          </c:cat>
          <c:val>
            <c:numRef>
              <c:f>'Ans 7'!$J$22:$J$25</c:f>
              <c:numCache>
                <c:formatCode>General</c:formatCode>
                <c:ptCount val="4"/>
                <c:pt idx="0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A0-4145-8A3C-88DB577E1D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360674944"/>
        <c:axId val="1360675904"/>
      </c:barChart>
      <c:catAx>
        <c:axId val="1360674944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675904"/>
        <c:crosses val="autoZero"/>
        <c:auto val="1"/>
        <c:lblAlgn val="ctr"/>
        <c:lblOffset val="100"/>
        <c:noMultiLvlLbl val="0"/>
      </c:catAx>
      <c:valAx>
        <c:axId val="1360675904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674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EDA in Sql.xlsx]Ans 8!PivotTable24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20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Distribution of Courtesy Titles Across Employee Roles</a:t>
            </a:r>
            <a:endParaRPr lang="en-IN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'Ans 8'!$I$19:$I$20</c:f>
              <c:strCache>
                <c:ptCount val="1"/>
                <c:pt idx="0">
                  <c:v>Dr.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'Ans 8'!$H$21:$H$24</c:f>
              <c:strCache>
                <c:ptCount val="4"/>
                <c:pt idx="0">
                  <c:v>Inside Sales Coordinator</c:v>
                </c:pt>
                <c:pt idx="1">
                  <c:v>Sales Manager</c:v>
                </c:pt>
                <c:pt idx="2">
                  <c:v>Sales Representative</c:v>
                </c:pt>
                <c:pt idx="3">
                  <c:v>Vice President, Sales</c:v>
                </c:pt>
              </c:strCache>
            </c:strRef>
          </c:cat>
          <c:val>
            <c:numRef>
              <c:f>'Ans 8'!$I$21:$I$24</c:f>
              <c:numCache>
                <c:formatCode>General</c:formatCode>
                <c:ptCount val="4"/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BF-436F-AD32-38D697C5C230}"/>
            </c:ext>
          </c:extLst>
        </c:ser>
        <c:ser>
          <c:idx val="1"/>
          <c:order val="1"/>
          <c:tx>
            <c:strRef>
              <c:f>'Ans 8'!$J$19:$J$20</c:f>
              <c:strCache>
                <c:ptCount val="1"/>
                <c:pt idx="0">
                  <c:v>Mr.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'Ans 8'!$H$21:$H$24</c:f>
              <c:strCache>
                <c:ptCount val="4"/>
                <c:pt idx="0">
                  <c:v>Inside Sales Coordinator</c:v>
                </c:pt>
                <c:pt idx="1">
                  <c:v>Sales Manager</c:v>
                </c:pt>
                <c:pt idx="2">
                  <c:v>Sales Representative</c:v>
                </c:pt>
                <c:pt idx="3">
                  <c:v>Vice President, Sales</c:v>
                </c:pt>
              </c:strCache>
            </c:strRef>
          </c:cat>
          <c:val>
            <c:numRef>
              <c:f>'Ans 8'!$J$21:$J$24</c:f>
              <c:numCache>
                <c:formatCode>General</c:formatCode>
                <c:ptCount val="4"/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BF-436F-AD32-38D697C5C230}"/>
            </c:ext>
          </c:extLst>
        </c:ser>
        <c:ser>
          <c:idx val="2"/>
          <c:order val="2"/>
          <c:tx>
            <c:strRef>
              <c:f>'Ans 8'!$K$19:$K$20</c:f>
              <c:strCache>
                <c:ptCount val="1"/>
                <c:pt idx="0">
                  <c:v>Mrs.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'Ans 8'!$H$21:$H$24</c:f>
              <c:strCache>
                <c:ptCount val="4"/>
                <c:pt idx="0">
                  <c:v>Inside Sales Coordinator</c:v>
                </c:pt>
                <c:pt idx="1">
                  <c:v>Sales Manager</c:v>
                </c:pt>
                <c:pt idx="2">
                  <c:v>Sales Representative</c:v>
                </c:pt>
                <c:pt idx="3">
                  <c:v>Vice President, Sales</c:v>
                </c:pt>
              </c:strCache>
            </c:strRef>
          </c:cat>
          <c:val>
            <c:numRef>
              <c:f>'Ans 8'!$K$21:$K$24</c:f>
              <c:numCache>
                <c:formatCode>General</c:formatCode>
                <c:ptCount val="4"/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BF-436F-AD32-38D697C5C230}"/>
            </c:ext>
          </c:extLst>
        </c:ser>
        <c:ser>
          <c:idx val="3"/>
          <c:order val="3"/>
          <c:tx>
            <c:strRef>
              <c:f>'Ans 8'!$L$19:$L$20</c:f>
              <c:strCache>
                <c:ptCount val="1"/>
                <c:pt idx="0">
                  <c:v>Ms.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'Ans 8'!$H$21:$H$24</c:f>
              <c:strCache>
                <c:ptCount val="4"/>
                <c:pt idx="0">
                  <c:v>Inside Sales Coordinator</c:v>
                </c:pt>
                <c:pt idx="1">
                  <c:v>Sales Manager</c:v>
                </c:pt>
                <c:pt idx="2">
                  <c:v>Sales Representative</c:v>
                </c:pt>
                <c:pt idx="3">
                  <c:v>Vice President, Sales</c:v>
                </c:pt>
              </c:strCache>
            </c:strRef>
          </c:cat>
          <c:val>
            <c:numRef>
              <c:f>'Ans 8'!$L$21:$L$24</c:f>
              <c:numCache>
                <c:formatCode>General</c:formatCode>
                <c:ptCount val="4"/>
                <c:pt idx="0">
                  <c:v>1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BF-436F-AD32-38D697C5C23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12445520"/>
        <c:axId val="1412446000"/>
      </c:barChart>
      <c:catAx>
        <c:axId val="141244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2446000"/>
        <c:crosses val="autoZero"/>
        <c:auto val="1"/>
        <c:lblAlgn val="ctr"/>
        <c:lblOffset val="100"/>
        <c:noMultiLvlLbl val="0"/>
      </c:catAx>
      <c:valAx>
        <c:axId val="1412446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2445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Product Demand Variation by Month</a:t>
            </a:r>
            <a:endParaRPr lang="en-US"/>
          </a:p>
        </c:rich>
      </c:tx>
      <c:layout>
        <c:manualLayout>
          <c:xMode val="edge"/>
          <c:yMode val="edge"/>
          <c:x val="0.15770745639549349"/>
          <c:y val="1.81276471836487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'Ans 10'!$I$10</c:f>
              <c:strCache>
                <c:ptCount val="1"/>
                <c:pt idx="0">
                  <c:v>TotalUnitsSold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'Ans 10'!$H$11:$H$22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'Ans 10'!$I$11:$I$22</c:f>
              <c:numCache>
                <c:formatCode>General</c:formatCode>
                <c:ptCount val="12"/>
                <c:pt idx="0">
                  <c:v>4882</c:v>
                </c:pt>
                <c:pt idx="1">
                  <c:v>5244</c:v>
                </c:pt>
                <c:pt idx="2">
                  <c:v>5870</c:v>
                </c:pt>
                <c:pt idx="3">
                  <c:v>5687</c:v>
                </c:pt>
                <c:pt idx="4">
                  <c:v>7017</c:v>
                </c:pt>
                <c:pt idx="5">
                  <c:v>2808</c:v>
                </c:pt>
                <c:pt idx="6">
                  <c:v>1635</c:v>
                </c:pt>
                <c:pt idx="7">
                  <c:v>3516</c:v>
                </c:pt>
                <c:pt idx="8">
                  <c:v>3183</c:v>
                </c:pt>
                <c:pt idx="9">
                  <c:v>3467</c:v>
                </c:pt>
                <c:pt idx="10">
                  <c:v>4326</c:v>
                </c:pt>
                <c:pt idx="11">
                  <c:v>3682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F3-4A02-A33B-75891E5DA47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42094656"/>
        <c:axId val="1342097056"/>
      </c:lineChart>
      <c:catAx>
        <c:axId val="1342094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Month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097056"/>
        <c:crosses val="autoZero"/>
        <c:auto val="1"/>
        <c:lblAlgn val="ctr"/>
        <c:lblOffset val="100"/>
        <c:noMultiLvlLbl val="0"/>
      </c:catAx>
      <c:valAx>
        <c:axId val="1342097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Units Sold 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094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EDA in Sql.xlsx]Ans 12!PivotTable3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Regional Trends in Supplier Distribution and Pricing – Top 10 Cities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'Ans 12'!$Q$21</c:f>
              <c:strCache>
                <c:ptCount val="1"/>
                <c:pt idx="0">
                  <c:v>Total Products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'Ans 12'!$P$22:$P$31</c:f>
              <c:strCache>
                <c:ptCount val="10"/>
                <c:pt idx="0">
                  <c:v>Ann Arbor</c:v>
                </c:pt>
                <c:pt idx="1">
                  <c:v>Annecy</c:v>
                </c:pt>
                <c:pt idx="2">
                  <c:v>Berlin</c:v>
                </c:pt>
                <c:pt idx="3">
                  <c:v>Frankfurt</c:v>
                </c:pt>
                <c:pt idx="4">
                  <c:v>Melbourne</c:v>
                </c:pt>
                <c:pt idx="5">
                  <c:v>Oviedo</c:v>
                </c:pt>
                <c:pt idx="6">
                  <c:v>Paris</c:v>
                </c:pt>
                <c:pt idx="7">
                  <c:v>Ste-Hyacinthe</c:v>
                </c:pt>
                <c:pt idx="8">
                  <c:v>Sydney</c:v>
                </c:pt>
                <c:pt idx="9">
                  <c:v>Tokyo</c:v>
                </c:pt>
              </c:strCache>
            </c:strRef>
          </c:cat>
          <c:val>
            <c:numRef>
              <c:f>'Ans 12'!$Q$22:$Q$31</c:f>
              <c:numCache>
                <c:formatCode>General</c:formatCode>
                <c:ptCount val="10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3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85-4589-959F-F89CF802DA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9092639"/>
        <c:axId val="979093119"/>
      </c:barChart>
      <c:lineChart>
        <c:grouping val="standard"/>
        <c:varyColors val="0"/>
        <c:ser>
          <c:idx val="1"/>
          <c:order val="1"/>
          <c:tx>
            <c:strRef>
              <c:f>'Ans 12'!$R$21</c:f>
              <c:strCache>
                <c:ptCount val="1"/>
                <c:pt idx="0">
                  <c:v> AvgUnitPrice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'Ans 12'!$P$22:$P$31</c:f>
              <c:strCache>
                <c:ptCount val="10"/>
                <c:pt idx="0">
                  <c:v>Ann Arbor</c:v>
                </c:pt>
                <c:pt idx="1">
                  <c:v>Annecy</c:v>
                </c:pt>
                <c:pt idx="2">
                  <c:v>Berlin</c:v>
                </c:pt>
                <c:pt idx="3">
                  <c:v>Frankfurt</c:v>
                </c:pt>
                <c:pt idx="4">
                  <c:v>Melbourne</c:v>
                </c:pt>
                <c:pt idx="5">
                  <c:v>Oviedo</c:v>
                </c:pt>
                <c:pt idx="6">
                  <c:v>Paris</c:v>
                </c:pt>
                <c:pt idx="7">
                  <c:v>Ste-Hyacinthe</c:v>
                </c:pt>
                <c:pt idx="8">
                  <c:v>Sydney</c:v>
                </c:pt>
                <c:pt idx="9">
                  <c:v>Tokyo</c:v>
                </c:pt>
              </c:strCache>
            </c:strRef>
          </c:cat>
          <c:val>
            <c:numRef>
              <c:f>'Ans 12'!$R$22:$R$31</c:f>
              <c:numCache>
                <c:formatCode>General</c:formatCode>
                <c:ptCount val="10"/>
                <c:pt idx="0">
                  <c:v>31.67</c:v>
                </c:pt>
                <c:pt idx="1">
                  <c:v>44.5</c:v>
                </c:pt>
                <c:pt idx="2">
                  <c:v>29.71</c:v>
                </c:pt>
                <c:pt idx="3">
                  <c:v>44.68</c:v>
                </c:pt>
                <c:pt idx="4">
                  <c:v>35.57</c:v>
                </c:pt>
                <c:pt idx="5">
                  <c:v>29.5</c:v>
                </c:pt>
                <c:pt idx="6">
                  <c:v>140.75</c:v>
                </c:pt>
                <c:pt idx="7">
                  <c:v>38.9</c:v>
                </c:pt>
                <c:pt idx="8">
                  <c:v>30.93</c:v>
                </c:pt>
                <c:pt idx="9">
                  <c:v>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85-4589-959F-F89CF802DA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9095039"/>
        <c:axId val="979094559"/>
      </c:lineChart>
      <c:catAx>
        <c:axId val="97909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093119"/>
        <c:crosses val="autoZero"/>
        <c:auto val="1"/>
        <c:lblAlgn val="ctr"/>
        <c:lblOffset val="100"/>
        <c:noMultiLvlLbl val="0"/>
      </c:catAx>
      <c:valAx>
        <c:axId val="979093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092639"/>
        <c:crosses val="autoZero"/>
        <c:crossBetween val="between"/>
      </c:valAx>
      <c:valAx>
        <c:axId val="979094559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9095039"/>
        <c:crosses val="max"/>
        <c:crossBetween val="between"/>
      </c:valAx>
      <c:catAx>
        <c:axId val="979095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790945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'[Project EDA in Sql.xlsx]Ans 6'!$H$12:$I$18</cx:f>
        <cx:lvl ptCount="7">
          <cx:pt idx="0">Sales Manager</cx:pt>
          <cx:pt idx="1">Sales Representative</cx:pt>
          <cx:pt idx="2">Sales Representative</cx:pt>
          <cx:pt idx="3">Sales Representative</cx:pt>
          <cx:pt idx="4">Inside Sales Coordinator</cx:pt>
          <cx:pt idx="5">Sales Representative</cx:pt>
          <cx:pt idx="6">Vice President, Sales</cx:pt>
        </cx:lvl>
        <cx:lvl ptCount="7">
          <cx:pt idx="0">London</cx:pt>
          <cx:pt idx="1">London</cx:pt>
          <cx:pt idx="2">Kirkland</cx:pt>
          <cx:pt idx="3">Redmond</cx:pt>
          <cx:pt idx="4">Seattle</cx:pt>
          <cx:pt idx="5">Seattle</cx:pt>
          <cx:pt idx="6">Tacoma</cx:pt>
        </cx:lvl>
      </cx:strDim>
      <cx:numDim type="size">
        <cx:f>'[Project EDA in Sql.xlsx]Ans 6'!$J$12:$J$18</cx:f>
        <cx:lvl ptCount="7" formatCode="General">
          <cx:pt idx="0">1</cx:pt>
          <cx:pt idx="1">3</cx:pt>
          <cx:pt idx="2">1</cx:pt>
          <cx:pt idx="3">1</cx:pt>
          <cx:pt idx="4">1</cx:pt>
          <cx:pt idx="5">1</cx:pt>
          <cx:pt idx="6">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IN"/>
              <a:t>Geographic and title-wise distribution of employees</a:t>
            </a:r>
            <a:endPara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endParaRPr>
          </a:p>
        </cx:rich>
      </cx:tx>
    </cx:title>
    <cx:plotArea>
      <cx:plotAreaRegion>
        <cx:series layoutId="treemap" uniqueId="{C5999E53-6F47-46E3-9B70-7B7C53EA10F4}">
          <cx:tx>
            <cx:txData>
              <cx:f>'[Project EDA in Sql.xlsx]Ans 6'!$J$11</cx:f>
              <cx:v>TotalEmployees</cx:v>
            </cx:txData>
          </cx:tx>
          <cx:dataLabels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0EA55-27E1-4189-BF18-CF6B967FEA4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506C7EB-96A4-4A7E-BC14-C98FD23F0DF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2000" b="1" dirty="0"/>
            <a:t>Connecting via CSV / Excel</a:t>
          </a:r>
          <a:endParaRPr lang="en-US" sz="2000" dirty="0"/>
        </a:p>
      </dgm:t>
    </dgm:pt>
    <dgm:pt modelId="{E23E51E5-8ADE-42AC-A760-9B06A7773C88}" type="parTrans" cxnId="{92F4B786-78D1-407A-A527-77F5CBB066C5}">
      <dgm:prSet/>
      <dgm:spPr/>
      <dgm:t>
        <a:bodyPr/>
        <a:lstStyle/>
        <a:p>
          <a:endParaRPr lang="en-US"/>
        </a:p>
      </dgm:t>
    </dgm:pt>
    <dgm:pt modelId="{1EBEF814-A2A6-40C2-AE0D-51407AF69CBB}" type="sibTrans" cxnId="{92F4B786-78D1-407A-A527-77F5CBB066C5}">
      <dgm:prSet/>
      <dgm:spPr/>
      <dgm:t>
        <a:bodyPr/>
        <a:lstStyle/>
        <a:p>
          <a:endParaRPr lang="en-US"/>
        </a:p>
      </dgm:t>
    </dgm:pt>
    <dgm:pt modelId="{C2F4A3D0-BB22-401A-AFF3-66BEFDDE9FB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2000" dirty="0"/>
            <a:t>Open </a:t>
          </a:r>
          <a:r>
            <a:rPr lang="en-IN" sz="2000" b="1" dirty="0"/>
            <a:t>Power BI Desktop</a:t>
          </a:r>
          <a:r>
            <a:rPr lang="en-IN" sz="2000" dirty="0"/>
            <a:t> → Click </a:t>
          </a:r>
          <a:r>
            <a:rPr lang="en-IN" sz="2000" b="1" dirty="0"/>
            <a:t>Get Data → Text/CSV</a:t>
          </a:r>
          <a:r>
            <a:rPr lang="en-IN" sz="2000" dirty="0"/>
            <a:t> (or Excel).</a:t>
          </a:r>
          <a:endParaRPr lang="en-US" sz="2000" dirty="0"/>
        </a:p>
      </dgm:t>
    </dgm:pt>
    <dgm:pt modelId="{8095E98F-72FA-4C27-85C1-C588B6D2BB05}" type="parTrans" cxnId="{033B14C3-E4AD-441B-A1A2-612F8C1199F9}">
      <dgm:prSet/>
      <dgm:spPr/>
      <dgm:t>
        <a:bodyPr/>
        <a:lstStyle/>
        <a:p>
          <a:endParaRPr lang="en-US"/>
        </a:p>
      </dgm:t>
    </dgm:pt>
    <dgm:pt modelId="{D6286593-43C9-470F-A35B-F09F141D6B24}" type="sibTrans" cxnId="{033B14C3-E4AD-441B-A1A2-612F8C1199F9}">
      <dgm:prSet/>
      <dgm:spPr/>
      <dgm:t>
        <a:bodyPr/>
        <a:lstStyle/>
        <a:p>
          <a:endParaRPr lang="en-US"/>
        </a:p>
      </dgm:t>
    </dgm:pt>
    <dgm:pt modelId="{E7272488-0C97-4952-BF78-9B2EFE2DEA6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2000" dirty="0"/>
            <a:t>Browse and select your </a:t>
          </a:r>
          <a:r>
            <a:rPr lang="en-IN" sz="2000" b="1" dirty="0"/>
            <a:t>dataset file</a:t>
          </a:r>
          <a:r>
            <a:rPr lang="en-IN" sz="2000" dirty="0"/>
            <a:t> (e.g., Customers.csv, Orders.csv).</a:t>
          </a:r>
          <a:endParaRPr lang="en-US" sz="2000" dirty="0"/>
        </a:p>
      </dgm:t>
    </dgm:pt>
    <dgm:pt modelId="{CB28746D-78B2-48E9-8CFB-094428CC3D4C}" type="parTrans" cxnId="{75A47603-2C92-41E9-BDD7-FF23ADEA9A96}">
      <dgm:prSet/>
      <dgm:spPr/>
      <dgm:t>
        <a:bodyPr/>
        <a:lstStyle/>
        <a:p>
          <a:endParaRPr lang="en-US"/>
        </a:p>
      </dgm:t>
    </dgm:pt>
    <dgm:pt modelId="{3456C4DF-7680-44CF-B6F7-3C1E45A28119}" type="sibTrans" cxnId="{75A47603-2C92-41E9-BDD7-FF23ADEA9A96}">
      <dgm:prSet/>
      <dgm:spPr/>
      <dgm:t>
        <a:bodyPr/>
        <a:lstStyle/>
        <a:p>
          <a:endParaRPr lang="en-US"/>
        </a:p>
      </dgm:t>
    </dgm:pt>
    <dgm:pt modelId="{F66F1044-3843-42FB-B657-C071DF37F1B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dirty="0"/>
            <a:t>Preview the data and click </a:t>
          </a:r>
          <a:r>
            <a:rPr lang="en-IN" b="1" dirty="0"/>
            <a:t>Load</a:t>
          </a:r>
          <a:r>
            <a:rPr lang="en-IN" dirty="0"/>
            <a:t>.</a:t>
          </a:r>
          <a:endParaRPr lang="en-US" dirty="0"/>
        </a:p>
      </dgm:t>
    </dgm:pt>
    <dgm:pt modelId="{B2EC5830-A186-4A2B-B924-77B9CA43490C}" type="parTrans" cxnId="{36D66A8E-2D1F-450E-B63A-733AAD3AAA30}">
      <dgm:prSet/>
      <dgm:spPr/>
      <dgm:t>
        <a:bodyPr/>
        <a:lstStyle/>
        <a:p>
          <a:endParaRPr lang="en-US"/>
        </a:p>
      </dgm:t>
    </dgm:pt>
    <dgm:pt modelId="{6EDA3725-99D6-4033-9920-FE67CE95BDD5}" type="sibTrans" cxnId="{36D66A8E-2D1F-450E-B63A-733AAD3AAA30}">
      <dgm:prSet/>
      <dgm:spPr/>
      <dgm:t>
        <a:bodyPr/>
        <a:lstStyle/>
        <a:p>
          <a:endParaRPr lang="en-US"/>
        </a:p>
      </dgm:t>
    </dgm:pt>
    <dgm:pt modelId="{A47E6C9B-0EF1-443A-8968-104E930612A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Use </a:t>
          </a:r>
          <a:r>
            <a:rPr lang="en-IN" b="1"/>
            <a:t>Power Query</a:t>
          </a:r>
          <a:r>
            <a:rPr lang="en-IN"/>
            <a:t> to clean and transform data:</a:t>
          </a:r>
          <a:endParaRPr lang="en-US"/>
        </a:p>
      </dgm:t>
    </dgm:pt>
    <dgm:pt modelId="{A13D360A-E5AF-409E-B9CD-649E5374BDF5}" type="parTrans" cxnId="{4AD0509A-C5F1-4B9A-B295-29B219EC7E3A}">
      <dgm:prSet/>
      <dgm:spPr/>
      <dgm:t>
        <a:bodyPr/>
        <a:lstStyle/>
        <a:p>
          <a:endParaRPr lang="en-US"/>
        </a:p>
      </dgm:t>
    </dgm:pt>
    <dgm:pt modelId="{74BC9380-2C72-48F2-A68A-379A1342873E}" type="sibTrans" cxnId="{4AD0509A-C5F1-4B9A-B295-29B219EC7E3A}">
      <dgm:prSet/>
      <dgm:spPr/>
      <dgm:t>
        <a:bodyPr/>
        <a:lstStyle/>
        <a:p>
          <a:endParaRPr lang="en-US"/>
        </a:p>
      </dgm:t>
    </dgm:pt>
    <dgm:pt modelId="{95FCCE84-2109-4FC0-83F3-84553E528C57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BB1D296-B13C-460F-9DA9-EC611DC42CC3}" type="parTrans" cxnId="{06EBA626-90CB-4B63-83EE-5D86CEA533AA}">
      <dgm:prSet/>
      <dgm:spPr/>
      <dgm:t>
        <a:bodyPr/>
        <a:lstStyle/>
        <a:p>
          <a:endParaRPr lang="en-US"/>
        </a:p>
      </dgm:t>
    </dgm:pt>
    <dgm:pt modelId="{277211DA-7A0A-4B4F-96A3-335AC38FF29B}" type="sibTrans" cxnId="{06EBA626-90CB-4B63-83EE-5D86CEA533AA}">
      <dgm:prSet/>
      <dgm:spPr/>
      <dgm:t>
        <a:bodyPr/>
        <a:lstStyle/>
        <a:p>
          <a:endParaRPr lang="en-US"/>
        </a:p>
      </dgm:t>
    </dgm:pt>
    <dgm:pt modelId="{96220E40-83C2-4324-AE57-E945AC5058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Create </a:t>
          </a:r>
          <a:r>
            <a:rPr lang="en-IN" b="1"/>
            <a:t>relationships</a:t>
          </a:r>
          <a:r>
            <a:rPr lang="en-IN"/>
            <a:t> between tables </a:t>
          </a:r>
          <a:endParaRPr lang="en-US"/>
        </a:p>
      </dgm:t>
    </dgm:pt>
    <dgm:pt modelId="{592DDF94-71BD-42A6-9F42-2E0783E0461E}" type="parTrans" cxnId="{30114C7A-33EF-4257-9A44-D5A712FDBF45}">
      <dgm:prSet/>
      <dgm:spPr/>
      <dgm:t>
        <a:bodyPr/>
        <a:lstStyle/>
        <a:p>
          <a:endParaRPr lang="en-US"/>
        </a:p>
      </dgm:t>
    </dgm:pt>
    <dgm:pt modelId="{42DCAB08-17C6-43A3-AE04-F4D07C14EBF8}" type="sibTrans" cxnId="{30114C7A-33EF-4257-9A44-D5A712FDBF45}">
      <dgm:prSet/>
      <dgm:spPr/>
      <dgm:t>
        <a:bodyPr/>
        <a:lstStyle/>
        <a:p>
          <a:endParaRPr lang="en-US"/>
        </a:p>
      </dgm:t>
    </dgm:pt>
    <dgm:pt modelId="{8EAA1507-6359-402C-951A-22DB6803CE2E}" type="pres">
      <dgm:prSet presAssocID="{35D0EA55-27E1-4189-BF18-CF6B967FEA4A}" presName="root" presStyleCnt="0">
        <dgm:presLayoutVars>
          <dgm:dir/>
          <dgm:resizeHandles val="exact"/>
        </dgm:presLayoutVars>
      </dgm:prSet>
      <dgm:spPr/>
    </dgm:pt>
    <dgm:pt modelId="{F105927B-476E-4A64-A14D-6DE521494921}" type="pres">
      <dgm:prSet presAssocID="{1506C7EB-96A4-4A7E-BC14-C98FD23F0DF9}" presName="compNode" presStyleCnt="0"/>
      <dgm:spPr/>
    </dgm:pt>
    <dgm:pt modelId="{B18404E7-7A37-4353-9D73-C19A7FE4DBFB}" type="pres">
      <dgm:prSet presAssocID="{1506C7EB-96A4-4A7E-BC14-C98FD23F0DF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73730BE9-C5CA-4C56-805D-CE7D170BD413}" type="pres">
      <dgm:prSet presAssocID="{1506C7EB-96A4-4A7E-BC14-C98FD23F0DF9}" presName="iconSpace" presStyleCnt="0"/>
      <dgm:spPr/>
    </dgm:pt>
    <dgm:pt modelId="{0E57610B-9D9D-4AA1-A4EC-DA73D65823F3}" type="pres">
      <dgm:prSet presAssocID="{1506C7EB-96A4-4A7E-BC14-C98FD23F0DF9}" presName="parTx" presStyleLbl="revTx" presStyleIdx="0" presStyleCnt="12">
        <dgm:presLayoutVars>
          <dgm:chMax val="0"/>
          <dgm:chPref val="0"/>
        </dgm:presLayoutVars>
      </dgm:prSet>
      <dgm:spPr/>
    </dgm:pt>
    <dgm:pt modelId="{24211FCD-83A4-4E57-B2AC-032404C61AF3}" type="pres">
      <dgm:prSet presAssocID="{1506C7EB-96A4-4A7E-BC14-C98FD23F0DF9}" presName="txSpace" presStyleCnt="0"/>
      <dgm:spPr/>
    </dgm:pt>
    <dgm:pt modelId="{64905213-FB23-4987-871D-52B341499232}" type="pres">
      <dgm:prSet presAssocID="{1506C7EB-96A4-4A7E-BC14-C98FD23F0DF9}" presName="desTx" presStyleLbl="revTx" presStyleIdx="1" presStyleCnt="12">
        <dgm:presLayoutVars/>
      </dgm:prSet>
      <dgm:spPr/>
    </dgm:pt>
    <dgm:pt modelId="{F4CABE79-A8B0-474C-A9A4-A9D79DCB5D97}" type="pres">
      <dgm:prSet presAssocID="{1EBEF814-A2A6-40C2-AE0D-51407AF69CBB}" presName="sibTrans" presStyleCnt="0"/>
      <dgm:spPr/>
    </dgm:pt>
    <dgm:pt modelId="{58954047-9508-44DB-83B2-ACB2F1A6170D}" type="pres">
      <dgm:prSet presAssocID="{C2F4A3D0-BB22-401A-AFF3-66BEFDDE9FBA}" presName="compNode" presStyleCnt="0"/>
      <dgm:spPr/>
    </dgm:pt>
    <dgm:pt modelId="{4F1ACFD2-1D5F-4452-BE9B-A7C68D7B2094}" type="pres">
      <dgm:prSet presAssocID="{C2F4A3D0-BB22-401A-AFF3-66BEFDDE9FB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6ADC0BE-ECAE-4E95-A12E-A16927A3CFD2}" type="pres">
      <dgm:prSet presAssocID="{C2F4A3D0-BB22-401A-AFF3-66BEFDDE9FBA}" presName="iconSpace" presStyleCnt="0"/>
      <dgm:spPr/>
    </dgm:pt>
    <dgm:pt modelId="{0FC0DC0C-6DA1-447D-AD36-D5148608340B}" type="pres">
      <dgm:prSet presAssocID="{C2F4A3D0-BB22-401A-AFF3-66BEFDDE9FBA}" presName="parTx" presStyleLbl="revTx" presStyleIdx="2" presStyleCnt="12">
        <dgm:presLayoutVars>
          <dgm:chMax val="0"/>
          <dgm:chPref val="0"/>
        </dgm:presLayoutVars>
      </dgm:prSet>
      <dgm:spPr/>
    </dgm:pt>
    <dgm:pt modelId="{6D28A4E8-6219-49DD-BDEA-38EA2DDD26CB}" type="pres">
      <dgm:prSet presAssocID="{C2F4A3D0-BB22-401A-AFF3-66BEFDDE9FBA}" presName="txSpace" presStyleCnt="0"/>
      <dgm:spPr/>
    </dgm:pt>
    <dgm:pt modelId="{BCC14F60-A6C6-4E1F-9A56-5CEE6162E1B7}" type="pres">
      <dgm:prSet presAssocID="{C2F4A3D0-BB22-401A-AFF3-66BEFDDE9FBA}" presName="desTx" presStyleLbl="revTx" presStyleIdx="3" presStyleCnt="12">
        <dgm:presLayoutVars/>
      </dgm:prSet>
      <dgm:spPr/>
    </dgm:pt>
    <dgm:pt modelId="{F04A325D-3015-4656-8E02-A6F8B4B6D767}" type="pres">
      <dgm:prSet presAssocID="{D6286593-43C9-470F-A35B-F09F141D6B24}" presName="sibTrans" presStyleCnt="0"/>
      <dgm:spPr/>
    </dgm:pt>
    <dgm:pt modelId="{B30FF72F-813A-4430-BD0D-87EA62CBA070}" type="pres">
      <dgm:prSet presAssocID="{E7272488-0C97-4952-BF78-9B2EFE2DEA61}" presName="compNode" presStyleCnt="0"/>
      <dgm:spPr/>
    </dgm:pt>
    <dgm:pt modelId="{2B6ADAD3-BB36-4496-BD2F-66DF0E50A93D}" type="pres">
      <dgm:prSet presAssocID="{E7272488-0C97-4952-BF78-9B2EFE2DEA6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502DFD6-80D4-422E-ABB9-1E21DFC126C0}" type="pres">
      <dgm:prSet presAssocID="{E7272488-0C97-4952-BF78-9B2EFE2DEA61}" presName="iconSpace" presStyleCnt="0"/>
      <dgm:spPr/>
    </dgm:pt>
    <dgm:pt modelId="{9B474C10-B556-4B91-829A-DF3DC7E1A9D4}" type="pres">
      <dgm:prSet presAssocID="{E7272488-0C97-4952-BF78-9B2EFE2DEA61}" presName="parTx" presStyleLbl="revTx" presStyleIdx="4" presStyleCnt="12" custScaleX="127759">
        <dgm:presLayoutVars>
          <dgm:chMax val="0"/>
          <dgm:chPref val="0"/>
        </dgm:presLayoutVars>
      </dgm:prSet>
      <dgm:spPr/>
    </dgm:pt>
    <dgm:pt modelId="{DB08D36E-2C7D-4751-86D5-A11AC537CFE6}" type="pres">
      <dgm:prSet presAssocID="{E7272488-0C97-4952-BF78-9B2EFE2DEA61}" presName="txSpace" presStyleCnt="0"/>
      <dgm:spPr/>
    </dgm:pt>
    <dgm:pt modelId="{2C54F076-7E08-4897-B495-866897C71729}" type="pres">
      <dgm:prSet presAssocID="{E7272488-0C97-4952-BF78-9B2EFE2DEA61}" presName="desTx" presStyleLbl="revTx" presStyleIdx="5" presStyleCnt="12">
        <dgm:presLayoutVars/>
      </dgm:prSet>
      <dgm:spPr/>
    </dgm:pt>
    <dgm:pt modelId="{E0B9FC0C-F348-4ABF-A163-64A8F110787D}" type="pres">
      <dgm:prSet presAssocID="{3456C4DF-7680-44CF-B6F7-3C1E45A28119}" presName="sibTrans" presStyleCnt="0"/>
      <dgm:spPr/>
    </dgm:pt>
    <dgm:pt modelId="{51D4C924-D0BD-4AD1-8361-104BA6DF1C04}" type="pres">
      <dgm:prSet presAssocID="{F66F1044-3843-42FB-B657-C071DF37F1BE}" presName="compNode" presStyleCnt="0"/>
      <dgm:spPr/>
    </dgm:pt>
    <dgm:pt modelId="{22A8112B-ACC0-4491-ABA5-56FC0219582C}" type="pres">
      <dgm:prSet presAssocID="{F66F1044-3843-42FB-B657-C071DF37F1B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340C518C-7E9B-4F2B-AB3E-8373C10EBC59}" type="pres">
      <dgm:prSet presAssocID="{F66F1044-3843-42FB-B657-C071DF37F1BE}" presName="iconSpace" presStyleCnt="0"/>
      <dgm:spPr/>
    </dgm:pt>
    <dgm:pt modelId="{6B30E9FA-1FFF-4D59-A8FA-29CE3D17039E}" type="pres">
      <dgm:prSet presAssocID="{F66F1044-3843-42FB-B657-C071DF37F1BE}" presName="parTx" presStyleLbl="revTx" presStyleIdx="6" presStyleCnt="12">
        <dgm:presLayoutVars>
          <dgm:chMax val="0"/>
          <dgm:chPref val="0"/>
        </dgm:presLayoutVars>
      </dgm:prSet>
      <dgm:spPr/>
    </dgm:pt>
    <dgm:pt modelId="{D6DA2F4D-C1C5-44D8-9688-52CC5345D10E}" type="pres">
      <dgm:prSet presAssocID="{F66F1044-3843-42FB-B657-C071DF37F1BE}" presName="txSpace" presStyleCnt="0"/>
      <dgm:spPr/>
    </dgm:pt>
    <dgm:pt modelId="{2B9ECBF4-05FF-4813-A2E3-867DC4C9AA22}" type="pres">
      <dgm:prSet presAssocID="{F66F1044-3843-42FB-B657-C071DF37F1BE}" presName="desTx" presStyleLbl="revTx" presStyleIdx="7" presStyleCnt="12">
        <dgm:presLayoutVars/>
      </dgm:prSet>
      <dgm:spPr/>
    </dgm:pt>
    <dgm:pt modelId="{1DF13DAD-DB4A-46E9-BDFE-4AB1003F4928}" type="pres">
      <dgm:prSet presAssocID="{6EDA3725-99D6-4033-9920-FE67CE95BDD5}" presName="sibTrans" presStyleCnt="0"/>
      <dgm:spPr/>
    </dgm:pt>
    <dgm:pt modelId="{59335BF0-50AA-44FE-BAF0-D72DCB0C1287}" type="pres">
      <dgm:prSet presAssocID="{A47E6C9B-0EF1-443A-8968-104E930612A4}" presName="compNode" presStyleCnt="0"/>
      <dgm:spPr/>
    </dgm:pt>
    <dgm:pt modelId="{C51EEE2C-7630-45F2-AB90-3BD5494DA392}" type="pres">
      <dgm:prSet presAssocID="{A47E6C9B-0EF1-443A-8968-104E930612A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951C078-0988-4330-9D3D-92BE255A20E9}" type="pres">
      <dgm:prSet presAssocID="{A47E6C9B-0EF1-443A-8968-104E930612A4}" presName="iconSpace" presStyleCnt="0"/>
      <dgm:spPr/>
    </dgm:pt>
    <dgm:pt modelId="{810D01F3-CC7A-44C0-8D09-91CB2A8E6CD1}" type="pres">
      <dgm:prSet presAssocID="{A47E6C9B-0EF1-443A-8968-104E930612A4}" presName="parTx" presStyleLbl="revTx" presStyleIdx="8" presStyleCnt="12">
        <dgm:presLayoutVars>
          <dgm:chMax val="0"/>
          <dgm:chPref val="0"/>
        </dgm:presLayoutVars>
      </dgm:prSet>
      <dgm:spPr/>
    </dgm:pt>
    <dgm:pt modelId="{8BB48E40-EEE8-4876-9F01-A1D0328CB6B0}" type="pres">
      <dgm:prSet presAssocID="{A47E6C9B-0EF1-443A-8968-104E930612A4}" presName="txSpace" presStyleCnt="0"/>
      <dgm:spPr/>
    </dgm:pt>
    <dgm:pt modelId="{9EE94A92-80F0-48D4-8626-29F9169332A8}" type="pres">
      <dgm:prSet presAssocID="{A47E6C9B-0EF1-443A-8968-104E930612A4}" presName="desTx" presStyleLbl="revTx" presStyleIdx="9" presStyleCnt="12">
        <dgm:presLayoutVars/>
      </dgm:prSet>
      <dgm:spPr/>
    </dgm:pt>
    <dgm:pt modelId="{7E3303CB-C8ED-4D92-93B2-BFE8EC26D382}" type="pres">
      <dgm:prSet presAssocID="{74BC9380-2C72-48F2-A68A-379A1342873E}" presName="sibTrans" presStyleCnt="0"/>
      <dgm:spPr/>
    </dgm:pt>
    <dgm:pt modelId="{89CA4DF1-6DEC-46E7-A30E-BF028C9D159A}" type="pres">
      <dgm:prSet presAssocID="{96220E40-83C2-4324-AE57-E945AC50589A}" presName="compNode" presStyleCnt="0"/>
      <dgm:spPr/>
    </dgm:pt>
    <dgm:pt modelId="{D21A7D69-3F13-419E-BAEA-9E0D8B9E14A5}" type="pres">
      <dgm:prSet presAssocID="{96220E40-83C2-4324-AE57-E945AC50589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DEC4A0C-440C-4C0E-AAC2-0E5CE840E2BC}" type="pres">
      <dgm:prSet presAssocID="{96220E40-83C2-4324-AE57-E945AC50589A}" presName="iconSpace" presStyleCnt="0"/>
      <dgm:spPr/>
    </dgm:pt>
    <dgm:pt modelId="{12C21D4B-ED76-4C5D-BD05-03842C87635E}" type="pres">
      <dgm:prSet presAssocID="{96220E40-83C2-4324-AE57-E945AC50589A}" presName="parTx" presStyleLbl="revTx" presStyleIdx="10" presStyleCnt="12">
        <dgm:presLayoutVars>
          <dgm:chMax val="0"/>
          <dgm:chPref val="0"/>
        </dgm:presLayoutVars>
      </dgm:prSet>
      <dgm:spPr/>
    </dgm:pt>
    <dgm:pt modelId="{1872E2C2-298D-4779-97CF-4F92A01E89A6}" type="pres">
      <dgm:prSet presAssocID="{96220E40-83C2-4324-AE57-E945AC50589A}" presName="txSpace" presStyleCnt="0"/>
      <dgm:spPr/>
    </dgm:pt>
    <dgm:pt modelId="{9F1B0390-A549-45B5-BB4C-43F9CE46A926}" type="pres">
      <dgm:prSet presAssocID="{96220E40-83C2-4324-AE57-E945AC50589A}" presName="desTx" presStyleLbl="revTx" presStyleIdx="11" presStyleCnt="12">
        <dgm:presLayoutVars/>
      </dgm:prSet>
      <dgm:spPr/>
    </dgm:pt>
  </dgm:ptLst>
  <dgm:cxnLst>
    <dgm:cxn modelId="{75A47603-2C92-41E9-BDD7-FF23ADEA9A96}" srcId="{35D0EA55-27E1-4189-BF18-CF6B967FEA4A}" destId="{E7272488-0C97-4952-BF78-9B2EFE2DEA61}" srcOrd="2" destOrd="0" parTransId="{CB28746D-78B2-48E9-8CFB-094428CC3D4C}" sibTransId="{3456C4DF-7680-44CF-B6F7-3C1E45A28119}"/>
    <dgm:cxn modelId="{06EBA626-90CB-4B63-83EE-5D86CEA533AA}" srcId="{A47E6C9B-0EF1-443A-8968-104E930612A4}" destId="{95FCCE84-2109-4FC0-83F3-84553E528C57}" srcOrd="0" destOrd="0" parTransId="{9BB1D296-B13C-460F-9DA9-EC611DC42CC3}" sibTransId="{277211DA-7A0A-4B4F-96A3-335AC38FF29B}"/>
    <dgm:cxn modelId="{7A161643-613F-478D-B207-4B1FD4E41D4E}" type="presOf" srcId="{F66F1044-3843-42FB-B657-C071DF37F1BE}" destId="{6B30E9FA-1FFF-4D59-A8FA-29CE3D17039E}" srcOrd="0" destOrd="0" presId="urn:microsoft.com/office/officeart/2018/5/layout/CenteredIconLabelDescriptionList"/>
    <dgm:cxn modelId="{E4BA0447-B0F7-46AB-8AC5-1ADE94729439}" type="presOf" srcId="{A47E6C9B-0EF1-443A-8968-104E930612A4}" destId="{810D01F3-CC7A-44C0-8D09-91CB2A8E6CD1}" srcOrd="0" destOrd="0" presId="urn:microsoft.com/office/officeart/2018/5/layout/CenteredIconLabelDescriptionList"/>
    <dgm:cxn modelId="{E0F77047-ECEC-4049-98A8-F5CE5EAE867B}" type="presOf" srcId="{E7272488-0C97-4952-BF78-9B2EFE2DEA61}" destId="{9B474C10-B556-4B91-829A-DF3DC7E1A9D4}" srcOrd="0" destOrd="0" presId="urn:microsoft.com/office/officeart/2018/5/layout/CenteredIconLabelDescriptionList"/>
    <dgm:cxn modelId="{1F311D59-0AD0-42E9-ABE9-BA2C088C804F}" type="presOf" srcId="{C2F4A3D0-BB22-401A-AFF3-66BEFDDE9FBA}" destId="{0FC0DC0C-6DA1-447D-AD36-D5148608340B}" srcOrd="0" destOrd="0" presId="urn:microsoft.com/office/officeart/2018/5/layout/CenteredIconLabelDescriptionList"/>
    <dgm:cxn modelId="{30114C7A-33EF-4257-9A44-D5A712FDBF45}" srcId="{35D0EA55-27E1-4189-BF18-CF6B967FEA4A}" destId="{96220E40-83C2-4324-AE57-E945AC50589A}" srcOrd="5" destOrd="0" parTransId="{592DDF94-71BD-42A6-9F42-2E0783E0461E}" sibTransId="{42DCAB08-17C6-43A3-AE04-F4D07C14EBF8}"/>
    <dgm:cxn modelId="{1D84A07E-01FA-4861-BCC4-684E0C5BB9C5}" type="presOf" srcId="{1506C7EB-96A4-4A7E-BC14-C98FD23F0DF9}" destId="{0E57610B-9D9D-4AA1-A4EC-DA73D65823F3}" srcOrd="0" destOrd="0" presId="urn:microsoft.com/office/officeart/2018/5/layout/CenteredIconLabelDescriptionList"/>
    <dgm:cxn modelId="{92F4B786-78D1-407A-A527-77F5CBB066C5}" srcId="{35D0EA55-27E1-4189-BF18-CF6B967FEA4A}" destId="{1506C7EB-96A4-4A7E-BC14-C98FD23F0DF9}" srcOrd="0" destOrd="0" parTransId="{E23E51E5-8ADE-42AC-A760-9B06A7773C88}" sibTransId="{1EBEF814-A2A6-40C2-AE0D-51407AF69CBB}"/>
    <dgm:cxn modelId="{36D66A8E-2D1F-450E-B63A-733AAD3AAA30}" srcId="{35D0EA55-27E1-4189-BF18-CF6B967FEA4A}" destId="{F66F1044-3843-42FB-B657-C071DF37F1BE}" srcOrd="3" destOrd="0" parTransId="{B2EC5830-A186-4A2B-B924-77B9CA43490C}" sibTransId="{6EDA3725-99D6-4033-9920-FE67CE95BDD5}"/>
    <dgm:cxn modelId="{4AD0509A-C5F1-4B9A-B295-29B219EC7E3A}" srcId="{35D0EA55-27E1-4189-BF18-CF6B967FEA4A}" destId="{A47E6C9B-0EF1-443A-8968-104E930612A4}" srcOrd="4" destOrd="0" parTransId="{A13D360A-E5AF-409E-B9CD-649E5374BDF5}" sibTransId="{74BC9380-2C72-48F2-A68A-379A1342873E}"/>
    <dgm:cxn modelId="{352662B3-A608-4A5F-BE95-A98185D2030B}" type="presOf" srcId="{35D0EA55-27E1-4189-BF18-CF6B967FEA4A}" destId="{8EAA1507-6359-402C-951A-22DB6803CE2E}" srcOrd="0" destOrd="0" presId="urn:microsoft.com/office/officeart/2018/5/layout/CenteredIconLabelDescriptionList"/>
    <dgm:cxn modelId="{033B14C3-E4AD-441B-A1A2-612F8C1199F9}" srcId="{35D0EA55-27E1-4189-BF18-CF6B967FEA4A}" destId="{C2F4A3D0-BB22-401A-AFF3-66BEFDDE9FBA}" srcOrd="1" destOrd="0" parTransId="{8095E98F-72FA-4C27-85C1-C588B6D2BB05}" sibTransId="{D6286593-43C9-470F-A35B-F09F141D6B24}"/>
    <dgm:cxn modelId="{0826C6DE-7DCE-4C6E-A5A8-5920E3EDD482}" type="presOf" srcId="{95FCCE84-2109-4FC0-83F3-84553E528C57}" destId="{9EE94A92-80F0-48D4-8626-29F9169332A8}" srcOrd="0" destOrd="0" presId="urn:microsoft.com/office/officeart/2018/5/layout/CenteredIconLabelDescriptionList"/>
    <dgm:cxn modelId="{C3200DF7-3453-49DD-A169-289D09513F47}" type="presOf" srcId="{96220E40-83C2-4324-AE57-E945AC50589A}" destId="{12C21D4B-ED76-4C5D-BD05-03842C87635E}" srcOrd="0" destOrd="0" presId="urn:microsoft.com/office/officeart/2018/5/layout/CenteredIconLabelDescriptionList"/>
    <dgm:cxn modelId="{BE938832-B373-490A-83FE-2BD93F3C1FCE}" type="presParOf" srcId="{8EAA1507-6359-402C-951A-22DB6803CE2E}" destId="{F105927B-476E-4A64-A14D-6DE521494921}" srcOrd="0" destOrd="0" presId="urn:microsoft.com/office/officeart/2018/5/layout/CenteredIconLabelDescriptionList"/>
    <dgm:cxn modelId="{52BE2796-AA7A-48CA-8835-818B26671ED0}" type="presParOf" srcId="{F105927B-476E-4A64-A14D-6DE521494921}" destId="{B18404E7-7A37-4353-9D73-C19A7FE4DBFB}" srcOrd="0" destOrd="0" presId="urn:microsoft.com/office/officeart/2018/5/layout/CenteredIconLabelDescriptionList"/>
    <dgm:cxn modelId="{147986DC-5447-437A-A1E3-1FDA5D10AC38}" type="presParOf" srcId="{F105927B-476E-4A64-A14D-6DE521494921}" destId="{73730BE9-C5CA-4C56-805D-CE7D170BD413}" srcOrd="1" destOrd="0" presId="urn:microsoft.com/office/officeart/2018/5/layout/CenteredIconLabelDescriptionList"/>
    <dgm:cxn modelId="{8EA33E06-E9C3-4241-B49A-41D4C1D28D58}" type="presParOf" srcId="{F105927B-476E-4A64-A14D-6DE521494921}" destId="{0E57610B-9D9D-4AA1-A4EC-DA73D65823F3}" srcOrd="2" destOrd="0" presId="urn:microsoft.com/office/officeart/2018/5/layout/CenteredIconLabelDescriptionList"/>
    <dgm:cxn modelId="{6883BA94-10FF-4977-B9A5-9980217B80C2}" type="presParOf" srcId="{F105927B-476E-4A64-A14D-6DE521494921}" destId="{24211FCD-83A4-4E57-B2AC-032404C61AF3}" srcOrd="3" destOrd="0" presId="urn:microsoft.com/office/officeart/2018/5/layout/CenteredIconLabelDescriptionList"/>
    <dgm:cxn modelId="{FC83EEAC-ED45-422D-AF2E-2F27360E4FB3}" type="presParOf" srcId="{F105927B-476E-4A64-A14D-6DE521494921}" destId="{64905213-FB23-4987-871D-52B341499232}" srcOrd="4" destOrd="0" presId="urn:microsoft.com/office/officeart/2018/5/layout/CenteredIconLabelDescriptionList"/>
    <dgm:cxn modelId="{19931D70-4A6F-442B-94D9-ED6F03CB81F1}" type="presParOf" srcId="{8EAA1507-6359-402C-951A-22DB6803CE2E}" destId="{F4CABE79-A8B0-474C-A9A4-A9D79DCB5D97}" srcOrd="1" destOrd="0" presId="urn:microsoft.com/office/officeart/2018/5/layout/CenteredIconLabelDescriptionList"/>
    <dgm:cxn modelId="{D41379B6-28DE-4639-A0D9-ECC77DA868C6}" type="presParOf" srcId="{8EAA1507-6359-402C-951A-22DB6803CE2E}" destId="{58954047-9508-44DB-83B2-ACB2F1A6170D}" srcOrd="2" destOrd="0" presId="urn:microsoft.com/office/officeart/2018/5/layout/CenteredIconLabelDescriptionList"/>
    <dgm:cxn modelId="{4F2A8531-A4D2-40D1-982F-6C9BCB0126E3}" type="presParOf" srcId="{58954047-9508-44DB-83B2-ACB2F1A6170D}" destId="{4F1ACFD2-1D5F-4452-BE9B-A7C68D7B2094}" srcOrd="0" destOrd="0" presId="urn:microsoft.com/office/officeart/2018/5/layout/CenteredIconLabelDescriptionList"/>
    <dgm:cxn modelId="{E97C2D67-7049-483B-9BFF-5FBAA15867DC}" type="presParOf" srcId="{58954047-9508-44DB-83B2-ACB2F1A6170D}" destId="{76ADC0BE-ECAE-4E95-A12E-A16927A3CFD2}" srcOrd="1" destOrd="0" presId="urn:microsoft.com/office/officeart/2018/5/layout/CenteredIconLabelDescriptionList"/>
    <dgm:cxn modelId="{E070102A-887B-4F91-8E47-0FA0890DBBAF}" type="presParOf" srcId="{58954047-9508-44DB-83B2-ACB2F1A6170D}" destId="{0FC0DC0C-6DA1-447D-AD36-D5148608340B}" srcOrd="2" destOrd="0" presId="urn:microsoft.com/office/officeart/2018/5/layout/CenteredIconLabelDescriptionList"/>
    <dgm:cxn modelId="{6ECE1389-F6BF-4051-858E-9700E513C05E}" type="presParOf" srcId="{58954047-9508-44DB-83B2-ACB2F1A6170D}" destId="{6D28A4E8-6219-49DD-BDEA-38EA2DDD26CB}" srcOrd="3" destOrd="0" presId="urn:microsoft.com/office/officeart/2018/5/layout/CenteredIconLabelDescriptionList"/>
    <dgm:cxn modelId="{D7205B44-2E57-44C0-9F64-963F6C289291}" type="presParOf" srcId="{58954047-9508-44DB-83B2-ACB2F1A6170D}" destId="{BCC14F60-A6C6-4E1F-9A56-5CEE6162E1B7}" srcOrd="4" destOrd="0" presId="urn:microsoft.com/office/officeart/2018/5/layout/CenteredIconLabelDescriptionList"/>
    <dgm:cxn modelId="{83C5BA05-31F1-4D1B-9C6B-0BB4EAC74C8B}" type="presParOf" srcId="{8EAA1507-6359-402C-951A-22DB6803CE2E}" destId="{F04A325D-3015-4656-8E02-A6F8B4B6D767}" srcOrd="3" destOrd="0" presId="urn:microsoft.com/office/officeart/2018/5/layout/CenteredIconLabelDescriptionList"/>
    <dgm:cxn modelId="{28185963-D17A-4AD3-92B0-C75A559910CB}" type="presParOf" srcId="{8EAA1507-6359-402C-951A-22DB6803CE2E}" destId="{B30FF72F-813A-4430-BD0D-87EA62CBA070}" srcOrd="4" destOrd="0" presId="urn:microsoft.com/office/officeart/2018/5/layout/CenteredIconLabelDescriptionList"/>
    <dgm:cxn modelId="{0DBA555D-8B40-483A-9616-8948A07E0888}" type="presParOf" srcId="{B30FF72F-813A-4430-BD0D-87EA62CBA070}" destId="{2B6ADAD3-BB36-4496-BD2F-66DF0E50A93D}" srcOrd="0" destOrd="0" presId="urn:microsoft.com/office/officeart/2018/5/layout/CenteredIconLabelDescriptionList"/>
    <dgm:cxn modelId="{79ECF5B3-4DCF-4075-B11A-225C30D663D6}" type="presParOf" srcId="{B30FF72F-813A-4430-BD0D-87EA62CBA070}" destId="{0502DFD6-80D4-422E-ABB9-1E21DFC126C0}" srcOrd="1" destOrd="0" presId="urn:microsoft.com/office/officeart/2018/5/layout/CenteredIconLabelDescriptionList"/>
    <dgm:cxn modelId="{25D3DF66-2201-42E3-9F26-39EA6E2F654F}" type="presParOf" srcId="{B30FF72F-813A-4430-BD0D-87EA62CBA070}" destId="{9B474C10-B556-4B91-829A-DF3DC7E1A9D4}" srcOrd="2" destOrd="0" presId="urn:microsoft.com/office/officeart/2018/5/layout/CenteredIconLabelDescriptionList"/>
    <dgm:cxn modelId="{8E9C03CC-5708-4798-B5AD-6571F580B13E}" type="presParOf" srcId="{B30FF72F-813A-4430-BD0D-87EA62CBA070}" destId="{DB08D36E-2C7D-4751-86D5-A11AC537CFE6}" srcOrd="3" destOrd="0" presId="urn:microsoft.com/office/officeart/2018/5/layout/CenteredIconLabelDescriptionList"/>
    <dgm:cxn modelId="{F971107C-1F89-4601-87EC-57D58D29202F}" type="presParOf" srcId="{B30FF72F-813A-4430-BD0D-87EA62CBA070}" destId="{2C54F076-7E08-4897-B495-866897C71729}" srcOrd="4" destOrd="0" presId="urn:microsoft.com/office/officeart/2018/5/layout/CenteredIconLabelDescriptionList"/>
    <dgm:cxn modelId="{E450753B-DADE-4F42-90C1-4EF9A2A4793A}" type="presParOf" srcId="{8EAA1507-6359-402C-951A-22DB6803CE2E}" destId="{E0B9FC0C-F348-4ABF-A163-64A8F110787D}" srcOrd="5" destOrd="0" presId="urn:microsoft.com/office/officeart/2018/5/layout/CenteredIconLabelDescriptionList"/>
    <dgm:cxn modelId="{DB60F90E-A261-44D3-B7DB-42906172DCFA}" type="presParOf" srcId="{8EAA1507-6359-402C-951A-22DB6803CE2E}" destId="{51D4C924-D0BD-4AD1-8361-104BA6DF1C04}" srcOrd="6" destOrd="0" presId="urn:microsoft.com/office/officeart/2018/5/layout/CenteredIconLabelDescriptionList"/>
    <dgm:cxn modelId="{5391AD4E-67EA-40BC-9C4E-68CF81A610BC}" type="presParOf" srcId="{51D4C924-D0BD-4AD1-8361-104BA6DF1C04}" destId="{22A8112B-ACC0-4491-ABA5-56FC0219582C}" srcOrd="0" destOrd="0" presId="urn:microsoft.com/office/officeart/2018/5/layout/CenteredIconLabelDescriptionList"/>
    <dgm:cxn modelId="{50D481BC-F171-46BC-A745-850BE4960FC0}" type="presParOf" srcId="{51D4C924-D0BD-4AD1-8361-104BA6DF1C04}" destId="{340C518C-7E9B-4F2B-AB3E-8373C10EBC59}" srcOrd="1" destOrd="0" presId="urn:microsoft.com/office/officeart/2018/5/layout/CenteredIconLabelDescriptionList"/>
    <dgm:cxn modelId="{6706CAA1-9321-4133-88F4-D20FFE3FD559}" type="presParOf" srcId="{51D4C924-D0BD-4AD1-8361-104BA6DF1C04}" destId="{6B30E9FA-1FFF-4D59-A8FA-29CE3D17039E}" srcOrd="2" destOrd="0" presId="urn:microsoft.com/office/officeart/2018/5/layout/CenteredIconLabelDescriptionList"/>
    <dgm:cxn modelId="{06941D33-CD76-430F-8055-395435C8B995}" type="presParOf" srcId="{51D4C924-D0BD-4AD1-8361-104BA6DF1C04}" destId="{D6DA2F4D-C1C5-44D8-9688-52CC5345D10E}" srcOrd="3" destOrd="0" presId="urn:microsoft.com/office/officeart/2018/5/layout/CenteredIconLabelDescriptionList"/>
    <dgm:cxn modelId="{121ED0CB-3ABC-45ED-99B2-62EED5750D94}" type="presParOf" srcId="{51D4C924-D0BD-4AD1-8361-104BA6DF1C04}" destId="{2B9ECBF4-05FF-4813-A2E3-867DC4C9AA22}" srcOrd="4" destOrd="0" presId="urn:microsoft.com/office/officeart/2018/5/layout/CenteredIconLabelDescriptionList"/>
    <dgm:cxn modelId="{6FB27F82-0274-4D56-93E8-12AC6905C53E}" type="presParOf" srcId="{8EAA1507-6359-402C-951A-22DB6803CE2E}" destId="{1DF13DAD-DB4A-46E9-BDFE-4AB1003F4928}" srcOrd="7" destOrd="0" presId="urn:microsoft.com/office/officeart/2018/5/layout/CenteredIconLabelDescriptionList"/>
    <dgm:cxn modelId="{922E828E-F11A-4577-897D-7F6C07EA8C49}" type="presParOf" srcId="{8EAA1507-6359-402C-951A-22DB6803CE2E}" destId="{59335BF0-50AA-44FE-BAF0-D72DCB0C1287}" srcOrd="8" destOrd="0" presId="urn:microsoft.com/office/officeart/2018/5/layout/CenteredIconLabelDescriptionList"/>
    <dgm:cxn modelId="{EE67E2C0-9A62-45BA-9A8F-E70B8A249D91}" type="presParOf" srcId="{59335BF0-50AA-44FE-BAF0-D72DCB0C1287}" destId="{C51EEE2C-7630-45F2-AB90-3BD5494DA392}" srcOrd="0" destOrd="0" presId="urn:microsoft.com/office/officeart/2018/5/layout/CenteredIconLabelDescriptionList"/>
    <dgm:cxn modelId="{A42B2B72-DEA2-458F-B888-8CD0CD0C855F}" type="presParOf" srcId="{59335BF0-50AA-44FE-BAF0-D72DCB0C1287}" destId="{9951C078-0988-4330-9D3D-92BE255A20E9}" srcOrd="1" destOrd="0" presId="urn:microsoft.com/office/officeart/2018/5/layout/CenteredIconLabelDescriptionList"/>
    <dgm:cxn modelId="{043D4DEF-29E7-4441-B773-EEB3D3CDD1B0}" type="presParOf" srcId="{59335BF0-50AA-44FE-BAF0-D72DCB0C1287}" destId="{810D01F3-CC7A-44C0-8D09-91CB2A8E6CD1}" srcOrd="2" destOrd="0" presId="urn:microsoft.com/office/officeart/2018/5/layout/CenteredIconLabelDescriptionList"/>
    <dgm:cxn modelId="{DCA938A3-0649-41E8-A4E8-A0DAA46875B7}" type="presParOf" srcId="{59335BF0-50AA-44FE-BAF0-D72DCB0C1287}" destId="{8BB48E40-EEE8-4876-9F01-A1D0328CB6B0}" srcOrd="3" destOrd="0" presId="urn:microsoft.com/office/officeart/2018/5/layout/CenteredIconLabelDescriptionList"/>
    <dgm:cxn modelId="{B2146ACB-4E10-4DB5-95A5-35F1F0557ABB}" type="presParOf" srcId="{59335BF0-50AA-44FE-BAF0-D72DCB0C1287}" destId="{9EE94A92-80F0-48D4-8626-29F9169332A8}" srcOrd="4" destOrd="0" presId="urn:microsoft.com/office/officeart/2018/5/layout/CenteredIconLabelDescriptionList"/>
    <dgm:cxn modelId="{E63D75E3-F6BA-49C9-A017-70F2E00C7E2B}" type="presParOf" srcId="{8EAA1507-6359-402C-951A-22DB6803CE2E}" destId="{7E3303CB-C8ED-4D92-93B2-BFE8EC26D382}" srcOrd="9" destOrd="0" presId="urn:microsoft.com/office/officeart/2018/5/layout/CenteredIconLabelDescriptionList"/>
    <dgm:cxn modelId="{1FA1773D-8121-49BA-B1F9-AF6A72FEB307}" type="presParOf" srcId="{8EAA1507-6359-402C-951A-22DB6803CE2E}" destId="{89CA4DF1-6DEC-46E7-A30E-BF028C9D159A}" srcOrd="10" destOrd="0" presId="urn:microsoft.com/office/officeart/2018/5/layout/CenteredIconLabelDescriptionList"/>
    <dgm:cxn modelId="{2B1D17BE-C5FA-4937-8C62-9122B9B7D8DB}" type="presParOf" srcId="{89CA4DF1-6DEC-46E7-A30E-BF028C9D159A}" destId="{D21A7D69-3F13-419E-BAEA-9E0D8B9E14A5}" srcOrd="0" destOrd="0" presId="urn:microsoft.com/office/officeart/2018/5/layout/CenteredIconLabelDescriptionList"/>
    <dgm:cxn modelId="{A21BF194-343D-45D7-9115-CC259AF4C501}" type="presParOf" srcId="{89CA4DF1-6DEC-46E7-A30E-BF028C9D159A}" destId="{9DEC4A0C-440C-4C0E-AAC2-0E5CE840E2BC}" srcOrd="1" destOrd="0" presId="urn:microsoft.com/office/officeart/2018/5/layout/CenteredIconLabelDescriptionList"/>
    <dgm:cxn modelId="{B8361D9B-C641-4C33-B311-F4A91572DD9F}" type="presParOf" srcId="{89CA4DF1-6DEC-46E7-A30E-BF028C9D159A}" destId="{12C21D4B-ED76-4C5D-BD05-03842C87635E}" srcOrd="2" destOrd="0" presId="urn:microsoft.com/office/officeart/2018/5/layout/CenteredIconLabelDescriptionList"/>
    <dgm:cxn modelId="{DAE6D949-461C-464F-8C0B-B7A86DF0DB5F}" type="presParOf" srcId="{89CA4DF1-6DEC-46E7-A30E-BF028C9D159A}" destId="{1872E2C2-298D-4779-97CF-4F92A01E89A6}" srcOrd="3" destOrd="0" presId="urn:microsoft.com/office/officeart/2018/5/layout/CenteredIconLabelDescriptionList"/>
    <dgm:cxn modelId="{761C44F3-A2EE-4C68-9F48-EB9594D2B0D5}" type="presParOf" srcId="{89CA4DF1-6DEC-46E7-A30E-BF028C9D159A}" destId="{9F1B0390-A549-45B5-BB4C-43F9CE46A92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F76BD4-18AD-4539-AD98-B322CBA3988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D176480-3A48-486B-8271-A591AD34EFA4}">
      <dgm:prSet custT="1"/>
      <dgm:spPr/>
      <dgm:t>
        <a:bodyPr/>
        <a:lstStyle/>
        <a:p>
          <a:r>
            <a:rPr lang="en-IN" sz="1800" b="1" dirty="0"/>
            <a:t>Connecting via Cleaned CSV Files</a:t>
          </a:r>
          <a:endParaRPr lang="en-US" sz="1800" dirty="0"/>
        </a:p>
      </dgm:t>
    </dgm:pt>
    <dgm:pt modelId="{F562E769-76A7-46CC-94CA-1878F8BC9A46}" type="parTrans" cxnId="{9E9A37A4-4F72-4B32-ABC6-4EA929E306F4}">
      <dgm:prSet/>
      <dgm:spPr/>
      <dgm:t>
        <a:bodyPr/>
        <a:lstStyle/>
        <a:p>
          <a:endParaRPr lang="en-US"/>
        </a:p>
      </dgm:t>
    </dgm:pt>
    <dgm:pt modelId="{1B80F462-86D6-42C2-9D0B-818A33131E70}" type="sibTrans" cxnId="{9E9A37A4-4F72-4B32-ABC6-4EA929E306F4}">
      <dgm:prSet/>
      <dgm:spPr/>
      <dgm:t>
        <a:bodyPr/>
        <a:lstStyle/>
        <a:p>
          <a:endParaRPr lang="en-US"/>
        </a:p>
      </dgm:t>
    </dgm:pt>
    <dgm:pt modelId="{D8129DF9-1551-4621-8F66-A48B0FB736B6}">
      <dgm:prSet custT="1"/>
      <dgm:spPr/>
      <dgm:t>
        <a:bodyPr/>
        <a:lstStyle/>
        <a:p>
          <a:r>
            <a:rPr lang="en-IN" sz="1800" b="1" dirty="0"/>
            <a:t>Open MySQL Workbench</a:t>
          </a:r>
          <a:r>
            <a:rPr lang="en-IN" sz="1800" dirty="0"/>
            <a:t> → Connect to local MySQL Server</a:t>
          </a:r>
          <a:r>
            <a:rPr lang="en-IN" sz="1300" dirty="0"/>
            <a:t>.</a:t>
          </a:r>
          <a:endParaRPr lang="en-US" sz="1300" dirty="0"/>
        </a:p>
      </dgm:t>
    </dgm:pt>
    <dgm:pt modelId="{9CD5C25A-01AE-4E0C-868F-BCE3D56B2FE8}" type="parTrans" cxnId="{77F3C91A-87BA-4E8A-BF35-54B9714D615E}">
      <dgm:prSet/>
      <dgm:spPr/>
      <dgm:t>
        <a:bodyPr/>
        <a:lstStyle/>
        <a:p>
          <a:endParaRPr lang="en-US"/>
        </a:p>
      </dgm:t>
    </dgm:pt>
    <dgm:pt modelId="{13281E00-E7EE-46D5-B257-19105E7C0EE0}" type="sibTrans" cxnId="{77F3C91A-87BA-4E8A-BF35-54B9714D615E}">
      <dgm:prSet/>
      <dgm:spPr/>
      <dgm:t>
        <a:bodyPr/>
        <a:lstStyle/>
        <a:p>
          <a:endParaRPr lang="en-US"/>
        </a:p>
      </dgm:t>
    </dgm:pt>
    <dgm:pt modelId="{2DFC7A6F-18DE-4239-922F-E9013AF519BD}">
      <dgm:prSet custT="1"/>
      <dgm:spPr/>
      <dgm:t>
        <a:bodyPr/>
        <a:lstStyle/>
        <a:p>
          <a:r>
            <a:rPr lang="en-IN" sz="1800" b="1" dirty="0"/>
            <a:t>Create a new database</a:t>
          </a:r>
          <a:r>
            <a:rPr lang="en-IN" sz="1800" dirty="0"/>
            <a:t> → CREATE DATABASE Northwind;</a:t>
          </a:r>
          <a:endParaRPr lang="en-US" sz="1800" dirty="0"/>
        </a:p>
      </dgm:t>
    </dgm:pt>
    <dgm:pt modelId="{6621422C-9E47-49E8-A9DA-7106AD02142C}" type="parTrans" cxnId="{92C8132F-DDE6-45FA-8E2A-3BFE7156FBF7}">
      <dgm:prSet/>
      <dgm:spPr/>
      <dgm:t>
        <a:bodyPr/>
        <a:lstStyle/>
        <a:p>
          <a:endParaRPr lang="en-US"/>
        </a:p>
      </dgm:t>
    </dgm:pt>
    <dgm:pt modelId="{709D9B6B-B894-48A1-A1CC-769414C0774C}" type="sibTrans" cxnId="{92C8132F-DDE6-45FA-8E2A-3BFE7156FBF7}">
      <dgm:prSet/>
      <dgm:spPr/>
      <dgm:t>
        <a:bodyPr/>
        <a:lstStyle/>
        <a:p>
          <a:endParaRPr lang="en-US"/>
        </a:p>
      </dgm:t>
    </dgm:pt>
    <dgm:pt modelId="{49283368-0E13-4167-B264-5654ABFE158C}">
      <dgm:prSet custT="1"/>
      <dgm:spPr/>
      <dgm:t>
        <a:bodyPr/>
        <a:lstStyle/>
        <a:p>
          <a:r>
            <a:rPr lang="en-IN" sz="1800" b="1" dirty="0"/>
            <a:t>Select the database</a:t>
          </a:r>
          <a:r>
            <a:rPr lang="en-IN" sz="1800" dirty="0"/>
            <a:t> → USE Northwind;</a:t>
          </a:r>
          <a:endParaRPr lang="en-US" sz="1800" dirty="0"/>
        </a:p>
      </dgm:t>
    </dgm:pt>
    <dgm:pt modelId="{0EFA85A3-A8A5-474A-BF64-FFACC7B5B724}" type="parTrans" cxnId="{B8571C10-3ED5-4C34-AB61-A004C3E4B4F0}">
      <dgm:prSet/>
      <dgm:spPr/>
      <dgm:t>
        <a:bodyPr/>
        <a:lstStyle/>
        <a:p>
          <a:endParaRPr lang="en-US"/>
        </a:p>
      </dgm:t>
    </dgm:pt>
    <dgm:pt modelId="{C8412A2D-27CE-4565-9D82-860806A464C7}" type="sibTrans" cxnId="{B8571C10-3ED5-4C34-AB61-A004C3E4B4F0}">
      <dgm:prSet/>
      <dgm:spPr/>
      <dgm:t>
        <a:bodyPr/>
        <a:lstStyle/>
        <a:p>
          <a:endParaRPr lang="en-US"/>
        </a:p>
      </dgm:t>
    </dgm:pt>
    <dgm:pt modelId="{08C712F1-AA70-4E74-BCFB-981E7459D01D}">
      <dgm:prSet custT="1"/>
      <dgm:spPr/>
      <dgm:t>
        <a:bodyPr/>
        <a:lstStyle/>
        <a:p>
          <a:r>
            <a:rPr lang="en-IN" sz="1800" b="1" dirty="0"/>
            <a:t>Import cleaned data files (CSV)</a:t>
          </a:r>
          <a:endParaRPr lang="en-US" sz="1800" dirty="0"/>
        </a:p>
      </dgm:t>
    </dgm:pt>
    <dgm:pt modelId="{8534ACD0-163C-4ED7-80E7-7C1DB1F336D9}" type="parTrans" cxnId="{6288CF0F-8B7B-43EE-B85B-3936889A207C}">
      <dgm:prSet/>
      <dgm:spPr/>
      <dgm:t>
        <a:bodyPr/>
        <a:lstStyle/>
        <a:p>
          <a:endParaRPr lang="en-US"/>
        </a:p>
      </dgm:t>
    </dgm:pt>
    <dgm:pt modelId="{316B4ABF-4BF2-4969-845B-E2B34C7DEEB3}" type="sibTrans" cxnId="{6288CF0F-8B7B-43EE-B85B-3936889A207C}">
      <dgm:prSet/>
      <dgm:spPr/>
      <dgm:t>
        <a:bodyPr/>
        <a:lstStyle/>
        <a:p>
          <a:endParaRPr lang="en-US"/>
        </a:p>
      </dgm:t>
    </dgm:pt>
    <dgm:pt modelId="{C837F040-27B1-4949-8EEB-1B0BEA227100}">
      <dgm:prSet custT="1"/>
      <dgm:spPr/>
      <dgm:t>
        <a:bodyPr/>
        <a:lstStyle/>
        <a:p>
          <a:r>
            <a:rPr lang="en-IN" sz="1800" dirty="0"/>
            <a:t>The data was </a:t>
          </a:r>
          <a:r>
            <a:rPr lang="en-IN" sz="1800" b="1" dirty="0"/>
            <a:t>cleaned and formatted in Excel using Power Query</a:t>
          </a:r>
          <a:r>
            <a:rPr lang="en-IN" sz="1800" dirty="0"/>
            <a:t> (removing nulls, correcting data types, standardizing formats</a:t>
          </a:r>
          <a:r>
            <a:rPr lang="en-IN" sz="1400" dirty="0"/>
            <a:t>).</a:t>
          </a:r>
          <a:endParaRPr lang="en-US" sz="1400" dirty="0"/>
        </a:p>
      </dgm:t>
    </dgm:pt>
    <dgm:pt modelId="{3DC22588-673A-4425-9DDD-477B5865F61B}" type="parTrans" cxnId="{C7E3A1B4-4543-446A-A238-181121429C38}">
      <dgm:prSet/>
      <dgm:spPr/>
      <dgm:t>
        <a:bodyPr/>
        <a:lstStyle/>
        <a:p>
          <a:endParaRPr lang="en-US"/>
        </a:p>
      </dgm:t>
    </dgm:pt>
    <dgm:pt modelId="{9AD81702-E989-4165-90C9-A554BE7A3468}" type="sibTrans" cxnId="{C7E3A1B4-4543-446A-A238-181121429C38}">
      <dgm:prSet/>
      <dgm:spPr/>
      <dgm:t>
        <a:bodyPr/>
        <a:lstStyle/>
        <a:p>
          <a:endParaRPr lang="en-US"/>
        </a:p>
      </dgm:t>
    </dgm:pt>
    <dgm:pt modelId="{BC5A8C63-AC0C-431B-A421-0F02A24D4BF0}">
      <dgm:prSet custT="1"/>
      <dgm:spPr/>
      <dgm:t>
        <a:bodyPr/>
        <a:lstStyle/>
        <a:p>
          <a:r>
            <a:rPr lang="en-IN" sz="1800" dirty="0"/>
            <a:t>Go to </a:t>
          </a:r>
          <a:r>
            <a:rPr lang="en-IN" sz="1800" b="1" dirty="0"/>
            <a:t>Server → Data Import → Table Data Import Wizard</a:t>
          </a:r>
          <a:r>
            <a:rPr lang="en-IN" sz="1800" dirty="0"/>
            <a:t> and select the cleaned CSV files (e.g., Customers.csv, Orders.csv, Products.csv).</a:t>
          </a:r>
          <a:endParaRPr lang="en-US" sz="1800" dirty="0"/>
        </a:p>
      </dgm:t>
    </dgm:pt>
    <dgm:pt modelId="{330C010A-1068-4111-B97C-C6DE20F36062}" type="parTrans" cxnId="{99B2984A-708E-4945-912A-666D60D1EF2B}">
      <dgm:prSet/>
      <dgm:spPr/>
      <dgm:t>
        <a:bodyPr/>
        <a:lstStyle/>
        <a:p>
          <a:endParaRPr lang="en-US"/>
        </a:p>
      </dgm:t>
    </dgm:pt>
    <dgm:pt modelId="{F0BC3CE1-3753-474D-B2AC-F754774B0FE6}" type="sibTrans" cxnId="{99B2984A-708E-4945-912A-666D60D1EF2B}">
      <dgm:prSet/>
      <dgm:spPr/>
      <dgm:t>
        <a:bodyPr/>
        <a:lstStyle/>
        <a:p>
          <a:endParaRPr lang="en-US"/>
        </a:p>
      </dgm:t>
    </dgm:pt>
    <dgm:pt modelId="{2F65DF55-2D41-4E13-B541-186F200B5173}">
      <dgm:prSet custT="1"/>
      <dgm:spPr/>
      <dgm:t>
        <a:bodyPr/>
        <a:lstStyle/>
        <a:p>
          <a:r>
            <a:rPr lang="en-IN" sz="1800" b="1" dirty="0"/>
            <a:t>Map columns properly</a:t>
          </a:r>
          <a:r>
            <a:rPr lang="en-IN" sz="1800" dirty="0"/>
            <a:t> and ensure correct data types (e.g., INT, VARCHAR, DATE, DECIMAL).</a:t>
          </a:r>
          <a:endParaRPr lang="en-US" sz="1800" dirty="0"/>
        </a:p>
      </dgm:t>
    </dgm:pt>
    <dgm:pt modelId="{436B75B9-6203-4FE5-AEA1-219B9523D8CF}" type="parTrans" cxnId="{199D9369-2F0F-4908-893E-4BEDA7A0D34B}">
      <dgm:prSet/>
      <dgm:spPr/>
      <dgm:t>
        <a:bodyPr/>
        <a:lstStyle/>
        <a:p>
          <a:endParaRPr lang="en-US"/>
        </a:p>
      </dgm:t>
    </dgm:pt>
    <dgm:pt modelId="{79D4A613-5B8F-48E0-8905-3B742D3F34BA}" type="sibTrans" cxnId="{199D9369-2F0F-4908-893E-4BEDA7A0D34B}">
      <dgm:prSet/>
      <dgm:spPr/>
      <dgm:t>
        <a:bodyPr/>
        <a:lstStyle/>
        <a:p>
          <a:endParaRPr lang="en-US"/>
        </a:p>
      </dgm:t>
    </dgm:pt>
    <dgm:pt modelId="{ED5923C3-CE30-4AD1-94CE-A6B039175E9A}" type="pres">
      <dgm:prSet presAssocID="{BEF76BD4-18AD-4539-AD98-B322CBA3988E}" presName="Name0" presStyleCnt="0">
        <dgm:presLayoutVars>
          <dgm:dir/>
          <dgm:resizeHandles val="exact"/>
        </dgm:presLayoutVars>
      </dgm:prSet>
      <dgm:spPr/>
    </dgm:pt>
    <dgm:pt modelId="{E09C4C45-88C0-472A-909D-3F43735E37A7}" type="pres">
      <dgm:prSet presAssocID="{8D176480-3A48-486B-8271-A591AD34EFA4}" presName="node" presStyleLbl="node1" presStyleIdx="0" presStyleCnt="8">
        <dgm:presLayoutVars>
          <dgm:bulletEnabled val="1"/>
        </dgm:presLayoutVars>
      </dgm:prSet>
      <dgm:spPr/>
    </dgm:pt>
    <dgm:pt modelId="{FA6557B6-6967-4F03-B1CE-590A4596A88F}" type="pres">
      <dgm:prSet presAssocID="{1B80F462-86D6-42C2-9D0B-818A33131E70}" presName="sibTrans" presStyleLbl="sibTrans1D1" presStyleIdx="0" presStyleCnt="7"/>
      <dgm:spPr/>
    </dgm:pt>
    <dgm:pt modelId="{54492417-ACE7-4D9A-8AAD-70D9FF8A3B80}" type="pres">
      <dgm:prSet presAssocID="{1B80F462-86D6-42C2-9D0B-818A33131E70}" presName="connectorText" presStyleLbl="sibTrans1D1" presStyleIdx="0" presStyleCnt="7"/>
      <dgm:spPr/>
    </dgm:pt>
    <dgm:pt modelId="{66EB96CF-D78D-4676-8E2F-FA52E1252DF3}" type="pres">
      <dgm:prSet presAssocID="{D8129DF9-1551-4621-8F66-A48B0FB736B6}" presName="node" presStyleLbl="node1" presStyleIdx="1" presStyleCnt="8" custLinFactNeighborX="-464">
        <dgm:presLayoutVars>
          <dgm:bulletEnabled val="1"/>
        </dgm:presLayoutVars>
      </dgm:prSet>
      <dgm:spPr/>
    </dgm:pt>
    <dgm:pt modelId="{7EBC9EDD-F914-4A28-AF0B-D21B05118FF2}" type="pres">
      <dgm:prSet presAssocID="{13281E00-E7EE-46D5-B257-19105E7C0EE0}" presName="sibTrans" presStyleLbl="sibTrans1D1" presStyleIdx="1" presStyleCnt="7"/>
      <dgm:spPr/>
    </dgm:pt>
    <dgm:pt modelId="{60795F29-094B-464B-A49A-06D9DC2F6471}" type="pres">
      <dgm:prSet presAssocID="{13281E00-E7EE-46D5-B257-19105E7C0EE0}" presName="connectorText" presStyleLbl="sibTrans1D1" presStyleIdx="1" presStyleCnt="7"/>
      <dgm:spPr/>
    </dgm:pt>
    <dgm:pt modelId="{72673969-6037-410A-BE1E-CBAD66FAAC39}" type="pres">
      <dgm:prSet presAssocID="{2DFC7A6F-18DE-4239-922F-E9013AF519BD}" presName="node" presStyleLbl="node1" presStyleIdx="2" presStyleCnt="8">
        <dgm:presLayoutVars>
          <dgm:bulletEnabled val="1"/>
        </dgm:presLayoutVars>
      </dgm:prSet>
      <dgm:spPr/>
    </dgm:pt>
    <dgm:pt modelId="{FF208BE8-9BA6-4A17-8F33-A806D7DE7613}" type="pres">
      <dgm:prSet presAssocID="{709D9B6B-B894-48A1-A1CC-769414C0774C}" presName="sibTrans" presStyleLbl="sibTrans1D1" presStyleIdx="2" presStyleCnt="7"/>
      <dgm:spPr/>
    </dgm:pt>
    <dgm:pt modelId="{1DB9230A-4C65-4916-8762-6F4BDD2131D0}" type="pres">
      <dgm:prSet presAssocID="{709D9B6B-B894-48A1-A1CC-769414C0774C}" presName="connectorText" presStyleLbl="sibTrans1D1" presStyleIdx="2" presStyleCnt="7"/>
      <dgm:spPr/>
    </dgm:pt>
    <dgm:pt modelId="{EA5A6CA4-0006-4DD4-B60C-F08F408E6F57}" type="pres">
      <dgm:prSet presAssocID="{49283368-0E13-4167-B264-5654ABFE158C}" presName="node" presStyleLbl="node1" presStyleIdx="3" presStyleCnt="8">
        <dgm:presLayoutVars>
          <dgm:bulletEnabled val="1"/>
        </dgm:presLayoutVars>
      </dgm:prSet>
      <dgm:spPr/>
    </dgm:pt>
    <dgm:pt modelId="{5A521771-0000-4FCE-9871-9781CC49A026}" type="pres">
      <dgm:prSet presAssocID="{C8412A2D-27CE-4565-9D82-860806A464C7}" presName="sibTrans" presStyleLbl="sibTrans1D1" presStyleIdx="3" presStyleCnt="7"/>
      <dgm:spPr/>
    </dgm:pt>
    <dgm:pt modelId="{71932E5C-BAB8-4380-A53D-BC7092E0399B}" type="pres">
      <dgm:prSet presAssocID="{C8412A2D-27CE-4565-9D82-860806A464C7}" presName="connectorText" presStyleLbl="sibTrans1D1" presStyleIdx="3" presStyleCnt="7"/>
      <dgm:spPr/>
    </dgm:pt>
    <dgm:pt modelId="{E0E29B79-454D-4528-B2EF-0DADD6C4156A}" type="pres">
      <dgm:prSet presAssocID="{08C712F1-AA70-4E74-BCFB-981E7459D01D}" presName="node" presStyleLbl="node1" presStyleIdx="4" presStyleCnt="8">
        <dgm:presLayoutVars>
          <dgm:bulletEnabled val="1"/>
        </dgm:presLayoutVars>
      </dgm:prSet>
      <dgm:spPr/>
    </dgm:pt>
    <dgm:pt modelId="{44D7B79A-C296-4495-BC2B-C32977122572}" type="pres">
      <dgm:prSet presAssocID="{316B4ABF-4BF2-4969-845B-E2B34C7DEEB3}" presName="sibTrans" presStyleLbl="sibTrans1D1" presStyleIdx="4" presStyleCnt="7"/>
      <dgm:spPr/>
    </dgm:pt>
    <dgm:pt modelId="{1F95F919-7AF9-48B4-8E0F-81838E0F6C09}" type="pres">
      <dgm:prSet presAssocID="{316B4ABF-4BF2-4969-845B-E2B34C7DEEB3}" presName="connectorText" presStyleLbl="sibTrans1D1" presStyleIdx="4" presStyleCnt="7"/>
      <dgm:spPr/>
    </dgm:pt>
    <dgm:pt modelId="{983CB600-D731-4114-8F03-BD751080090B}" type="pres">
      <dgm:prSet presAssocID="{C837F040-27B1-4949-8EEB-1B0BEA227100}" presName="node" presStyleLbl="node1" presStyleIdx="5" presStyleCnt="8" custScaleY="170933">
        <dgm:presLayoutVars>
          <dgm:bulletEnabled val="1"/>
        </dgm:presLayoutVars>
      </dgm:prSet>
      <dgm:spPr/>
    </dgm:pt>
    <dgm:pt modelId="{F5EA4BEE-DE81-44F7-9355-2BF14BC4C921}" type="pres">
      <dgm:prSet presAssocID="{9AD81702-E989-4165-90C9-A554BE7A3468}" presName="sibTrans" presStyleLbl="sibTrans1D1" presStyleIdx="5" presStyleCnt="7"/>
      <dgm:spPr/>
    </dgm:pt>
    <dgm:pt modelId="{659FB749-2B0E-4851-B714-92F76F1856D9}" type="pres">
      <dgm:prSet presAssocID="{9AD81702-E989-4165-90C9-A554BE7A3468}" presName="connectorText" presStyleLbl="sibTrans1D1" presStyleIdx="5" presStyleCnt="7"/>
      <dgm:spPr/>
    </dgm:pt>
    <dgm:pt modelId="{8E561BCC-8C04-462F-8149-44826AAE5CCD}" type="pres">
      <dgm:prSet presAssocID="{BC5A8C63-AC0C-431B-A421-0F02A24D4BF0}" presName="node" presStyleLbl="node1" presStyleIdx="6" presStyleCnt="8" custScaleY="180214">
        <dgm:presLayoutVars>
          <dgm:bulletEnabled val="1"/>
        </dgm:presLayoutVars>
      </dgm:prSet>
      <dgm:spPr/>
    </dgm:pt>
    <dgm:pt modelId="{91625898-1894-4EB1-8828-E00244B5FDCF}" type="pres">
      <dgm:prSet presAssocID="{F0BC3CE1-3753-474D-B2AC-F754774B0FE6}" presName="sibTrans" presStyleLbl="sibTrans1D1" presStyleIdx="6" presStyleCnt="7"/>
      <dgm:spPr/>
    </dgm:pt>
    <dgm:pt modelId="{65458A76-4A8A-4A52-80A0-0435EFD5891C}" type="pres">
      <dgm:prSet presAssocID="{F0BC3CE1-3753-474D-B2AC-F754774B0FE6}" presName="connectorText" presStyleLbl="sibTrans1D1" presStyleIdx="6" presStyleCnt="7"/>
      <dgm:spPr/>
    </dgm:pt>
    <dgm:pt modelId="{638D5723-F00A-4E2F-9975-F89F67FD86DC}" type="pres">
      <dgm:prSet presAssocID="{2F65DF55-2D41-4E13-B541-186F200B5173}" presName="node" presStyleLbl="node1" presStyleIdx="7" presStyleCnt="8" custScaleY="184859">
        <dgm:presLayoutVars>
          <dgm:bulletEnabled val="1"/>
        </dgm:presLayoutVars>
      </dgm:prSet>
      <dgm:spPr/>
    </dgm:pt>
  </dgm:ptLst>
  <dgm:cxnLst>
    <dgm:cxn modelId="{6288CF0F-8B7B-43EE-B85B-3936889A207C}" srcId="{BEF76BD4-18AD-4539-AD98-B322CBA3988E}" destId="{08C712F1-AA70-4E74-BCFB-981E7459D01D}" srcOrd="4" destOrd="0" parTransId="{8534ACD0-163C-4ED7-80E7-7C1DB1F336D9}" sibTransId="{316B4ABF-4BF2-4969-845B-E2B34C7DEEB3}"/>
    <dgm:cxn modelId="{B8571C10-3ED5-4C34-AB61-A004C3E4B4F0}" srcId="{BEF76BD4-18AD-4539-AD98-B322CBA3988E}" destId="{49283368-0E13-4167-B264-5654ABFE158C}" srcOrd="3" destOrd="0" parTransId="{0EFA85A3-A8A5-474A-BF64-FFACC7B5B724}" sibTransId="{C8412A2D-27CE-4565-9D82-860806A464C7}"/>
    <dgm:cxn modelId="{1CD17118-A497-4FF1-AC31-757930E978BB}" type="presOf" srcId="{9AD81702-E989-4165-90C9-A554BE7A3468}" destId="{659FB749-2B0E-4851-B714-92F76F1856D9}" srcOrd="1" destOrd="0" presId="urn:microsoft.com/office/officeart/2016/7/layout/RepeatingBendingProcessNew"/>
    <dgm:cxn modelId="{77F3C91A-87BA-4E8A-BF35-54B9714D615E}" srcId="{BEF76BD4-18AD-4539-AD98-B322CBA3988E}" destId="{D8129DF9-1551-4621-8F66-A48B0FB736B6}" srcOrd="1" destOrd="0" parTransId="{9CD5C25A-01AE-4E0C-868F-BCE3D56B2FE8}" sibTransId="{13281E00-E7EE-46D5-B257-19105E7C0EE0}"/>
    <dgm:cxn modelId="{F54C461B-EF19-4350-8FA2-7BBDFD8F5B98}" type="presOf" srcId="{9AD81702-E989-4165-90C9-A554BE7A3468}" destId="{F5EA4BEE-DE81-44F7-9355-2BF14BC4C921}" srcOrd="0" destOrd="0" presId="urn:microsoft.com/office/officeart/2016/7/layout/RepeatingBendingProcessNew"/>
    <dgm:cxn modelId="{0726FD21-73BF-42C3-BC39-FCFE97D350B2}" type="presOf" srcId="{BC5A8C63-AC0C-431B-A421-0F02A24D4BF0}" destId="{8E561BCC-8C04-462F-8149-44826AAE5CCD}" srcOrd="0" destOrd="0" presId="urn:microsoft.com/office/officeart/2016/7/layout/RepeatingBendingProcessNew"/>
    <dgm:cxn modelId="{FC8E5623-07F6-4B09-BE35-3ACA85C36E93}" type="presOf" srcId="{709D9B6B-B894-48A1-A1CC-769414C0774C}" destId="{FF208BE8-9BA6-4A17-8F33-A806D7DE7613}" srcOrd="0" destOrd="0" presId="urn:microsoft.com/office/officeart/2016/7/layout/RepeatingBendingProcessNew"/>
    <dgm:cxn modelId="{98A1C12B-FF6B-4A53-B574-45A6F5A0F8CB}" type="presOf" srcId="{C8412A2D-27CE-4565-9D82-860806A464C7}" destId="{71932E5C-BAB8-4380-A53D-BC7092E0399B}" srcOrd="1" destOrd="0" presId="urn:microsoft.com/office/officeart/2016/7/layout/RepeatingBendingProcessNew"/>
    <dgm:cxn modelId="{92C8132F-DDE6-45FA-8E2A-3BFE7156FBF7}" srcId="{BEF76BD4-18AD-4539-AD98-B322CBA3988E}" destId="{2DFC7A6F-18DE-4239-922F-E9013AF519BD}" srcOrd="2" destOrd="0" parTransId="{6621422C-9E47-49E8-A9DA-7106AD02142C}" sibTransId="{709D9B6B-B894-48A1-A1CC-769414C0774C}"/>
    <dgm:cxn modelId="{06020D41-4D0D-4717-974F-AF697B3ED7A5}" type="presOf" srcId="{8D176480-3A48-486B-8271-A591AD34EFA4}" destId="{E09C4C45-88C0-472A-909D-3F43735E37A7}" srcOrd="0" destOrd="0" presId="urn:microsoft.com/office/officeart/2016/7/layout/RepeatingBendingProcessNew"/>
    <dgm:cxn modelId="{B3B58667-BE58-42E7-9F87-1DD10DE82CD9}" type="presOf" srcId="{F0BC3CE1-3753-474D-B2AC-F754774B0FE6}" destId="{65458A76-4A8A-4A52-80A0-0435EFD5891C}" srcOrd="1" destOrd="0" presId="urn:microsoft.com/office/officeart/2016/7/layout/RepeatingBendingProcessNew"/>
    <dgm:cxn modelId="{199D9369-2F0F-4908-893E-4BEDA7A0D34B}" srcId="{BEF76BD4-18AD-4539-AD98-B322CBA3988E}" destId="{2F65DF55-2D41-4E13-B541-186F200B5173}" srcOrd="7" destOrd="0" parTransId="{436B75B9-6203-4FE5-AEA1-219B9523D8CF}" sibTransId="{79D4A613-5B8F-48E0-8905-3B742D3F34BA}"/>
    <dgm:cxn modelId="{99B2984A-708E-4945-912A-666D60D1EF2B}" srcId="{BEF76BD4-18AD-4539-AD98-B322CBA3988E}" destId="{BC5A8C63-AC0C-431B-A421-0F02A24D4BF0}" srcOrd="6" destOrd="0" parTransId="{330C010A-1068-4111-B97C-C6DE20F36062}" sibTransId="{F0BC3CE1-3753-474D-B2AC-F754774B0FE6}"/>
    <dgm:cxn modelId="{3D81866C-A993-49A8-92F4-8092812390DA}" type="presOf" srcId="{316B4ABF-4BF2-4969-845B-E2B34C7DEEB3}" destId="{44D7B79A-C296-4495-BC2B-C32977122572}" srcOrd="0" destOrd="0" presId="urn:microsoft.com/office/officeart/2016/7/layout/RepeatingBendingProcessNew"/>
    <dgm:cxn modelId="{B1956D53-9492-421C-8127-D1E1B404315A}" type="presOf" srcId="{1B80F462-86D6-42C2-9D0B-818A33131E70}" destId="{FA6557B6-6967-4F03-B1CE-590A4596A88F}" srcOrd="0" destOrd="0" presId="urn:microsoft.com/office/officeart/2016/7/layout/RepeatingBendingProcessNew"/>
    <dgm:cxn modelId="{96A8AD7D-06FC-4209-9FEF-5BFB276C51B9}" type="presOf" srcId="{13281E00-E7EE-46D5-B257-19105E7C0EE0}" destId="{7EBC9EDD-F914-4A28-AF0B-D21B05118FF2}" srcOrd="0" destOrd="0" presId="urn:microsoft.com/office/officeart/2016/7/layout/RepeatingBendingProcessNew"/>
    <dgm:cxn modelId="{E44A9C94-D1FA-4273-A4AC-8C4D94C5523A}" type="presOf" srcId="{1B80F462-86D6-42C2-9D0B-818A33131E70}" destId="{54492417-ACE7-4D9A-8AAD-70D9FF8A3B80}" srcOrd="1" destOrd="0" presId="urn:microsoft.com/office/officeart/2016/7/layout/RepeatingBendingProcessNew"/>
    <dgm:cxn modelId="{BD977996-CBE6-414B-8D0D-9EBBACBD096D}" type="presOf" srcId="{2DFC7A6F-18DE-4239-922F-E9013AF519BD}" destId="{72673969-6037-410A-BE1E-CBAD66FAAC39}" srcOrd="0" destOrd="0" presId="urn:microsoft.com/office/officeart/2016/7/layout/RepeatingBendingProcessNew"/>
    <dgm:cxn modelId="{1212909E-8E68-45D6-982F-EFDA414588AA}" type="presOf" srcId="{49283368-0E13-4167-B264-5654ABFE158C}" destId="{EA5A6CA4-0006-4DD4-B60C-F08F408E6F57}" srcOrd="0" destOrd="0" presId="urn:microsoft.com/office/officeart/2016/7/layout/RepeatingBendingProcessNew"/>
    <dgm:cxn modelId="{74B7409F-3CFF-49A3-A306-9B277CBD2376}" type="presOf" srcId="{709D9B6B-B894-48A1-A1CC-769414C0774C}" destId="{1DB9230A-4C65-4916-8762-6F4BDD2131D0}" srcOrd="1" destOrd="0" presId="urn:microsoft.com/office/officeart/2016/7/layout/RepeatingBendingProcessNew"/>
    <dgm:cxn modelId="{9E9A37A4-4F72-4B32-ABC6-4EA929E306F4}" srcId="{BEF76BD4-18AD-4539-AD98-B322CBA3988E}" destId="{8D176480-3A48-486B-8271-A591AD34EFA4}" srcOrd="0" destOrd="0" parTransId="{F562E769-76A7-46CC-94CA-1878F8BC9A46}" sibTransId="{1B80F462-86D6-42C2-9D0B-818A33131E70}"/>
    <dgm:cxn modelId="{BD883DA8-9EDD-47D6-9EEA-7496A2B35738}" type="presOf" srcId="{F0BC3CE1-3753-474D-B2AC-F754774B0FE6}" destId="{91625898-1894-4EB1-8828-E00244B5FDCF}" srcOrd="0" destOrd="0" presId="urn:microsoft.com/office/officeart/2016/7/layout/RepeatingBendingProcessNew"/>
    <dgm:cxn modelId="{06CE2EAC-3AD5-494A-8134-3BD6D345101F}" type="presOf" srcId="{08C712F1-AA70-4E74-BCFB-981E7459D01D}" destId="{E0E29B79-454D-4528-B2EF-0DADD6C4156A}" srcOrd="0" destOrd="0" presId="urn:microsoft.com/office/officeart/2016/7/layout/RepeatingBendingProcessNew"/>
    <dgm:cxn modelId="{C7E3A1B4-4543-446A-A238-181121429C38}" srcId="{BEF76BD4-18AD-4539-AD98-B322CBA3988E}" destId="{C837F040-27B1-4949-8EEB-1B0BEA227100}" srcOrd="5" destOrd="0" parTransId="{3DC22588-673A-4425-9DDD-477B5865F61B}" sibTransId="{9AD81702-E989-4165-90C9-A554BE7A3468}"/>
    <dgm:cxn modelId="{7714E5C1-44E1-4604-B63D-29BBA8B5DA7A}" type="presOf" srcId="{C8412A2D-27CE-4565-9D82-860806A464C7}" destId="{5A521771-0000-4FCE-9871-9781CC49A026}" srcOrd="0" destOrd="0" presId="urn:microsoft.com/office/officeart/2016/7/layout/RepeatingBendingProcessNew"/>
    <dgm:cxn modelId="{EB7A0DD4-A67F-4871-B63D-09ABCABEAAE4}" type="presOf" srcId="{C837F040-27B1-4949-8EEB-1B0BEA227100}" destId="{983CB600-D731-4114-8F03-BD751080090B}" srcOrd="0" destOrd="0" presId="urn:microsoft.com/office/officeart/2016/7/layout/RepeatingBendingProcessNew"/>
    <dgm:cxn modelId="{897155E8-2A53-4A01-822D-AC36D374E326}" type="presOf" srcId="{13281E00-E7EE-46D5-B257-19105E7C0EE0}" destId="{60795F29-094B-464B-A49A-06D9DC2F6471}" srcOrd="1" destOrd="0" presId="urn:microsoft.com/office/officeart/2016/7/layout/RepeatingBendingProcessNew"/>
    <dgm:cxn modelId="{3F5363EA-E159-4914-B660-154D436EA8FC}" type="presOf" srcId="{2F65DF55-2D41-4E13-B541-186F200B5173}" destId="{638D5723-F00A-4E2F-9975-F89F67FD86DC}" srcOrd="0" destOrd="0" presId="urn:microsoft.com/office/officeart/2016/7/layout/RepeatingBendingProcessNew"/>
    <dgm:cxn modelId="{9485EDED-E2FA-4D07-9D53-2D37C316CB1A}" type="presOf" srcId="{316B4ABF-4BF2-4969-845B-E2B34C7DEEB3}" destId="{1F95F919-7AF9-48B4-8E0F-81838E0F6C09}" srcOrd="1" destOrd="0" presId="urn:microsoft.com/office/officeart/2016/7/layout/RepeatingBendingProcessNew"/>
    <dgm:cxn modelId="{76A38EEE-009A-4750-A0BB-1286C003DEB9}" type="presOf" srcId="{D8129DF9-1551-4621-8F66-A48B0FB736B6}" destId="{66EB96CF-D78D-4676-8E2F-FA52E1252DF3}" srcOrd="0" destOrd="0" presId="urn:microsoft.com/office/officeart/2016/7/layout/RepeatingBendingProcessNew"/>
    <dgm:cxn modelId="{DC82EEFB-2A59-4C70-9C84-A1ACB0153F18}" type="presOf" srcId="{BEF76BD4-18AD-4539-AD98-B322CBA3988E}" destId="{ED5923C3-CE30-4AD1-94CE-A6B039175E9A}" srcOrd="0" destOrd="0" presId="urn:microsoft.com/office/officeart/2016/7/layout/RepeatingBendingProcessNew"/>
    <dgm:cxn modelId="{72A27DEC-BBF0-463D-9D8F-499CE7E99820}" type="presParOf" srcId="{ED5923C3-CE30-4AD1-94CE-A6B039175E9A}" destId="{E09C4C45-88C0-472A-909D-3F43735E37A7}" srcOrd="0" destOrd="0" presId="urn:microsoft.com/office/officeart/2016/7/layout/RepeatingBendingProcessNew"/>
    <dgm:cxn modelId="{A86F205F-60B7-4300-8BC8-59E6ECA79405}" type="presParOf" srcId="{ED5923C3-CE30-4AD1-94CE-A6B039175E9A}" destId="{FA6557B6-6967-4F03-B1CE-590A4596A88F}" srcOrd="1" destOrd="0" presId="urn:microsoft.com/office/officeart/2016/7/layout/RepeatingBendingProcessNew"/>
    <dgm:cxn modelId="{0EE2FAB9-F371-4A69-A0B5-3773D1B361D4}" type="presParOf" srcId="{FA6557B6-6967-4F03-B1CE-590A4596A88F}" destId="{54492417-ACE7-4D9A-8AAD-70D9FF8A3B80}" srcOrd="0" destOrd="0" presId="urn:microsoft.com/office/officeart/2016/7/layout/RepeatingBendingProcessNew"/>
    <dgm:cxn modelId="{06BC975F-B7C6-40A4-86F6-1A3D972796AF}" type="presParOf" srcId="{ED5923C3-CE30-4AD1-94CE-A6B039175E9A}" destId="{66EB96CF-D78D-4676-8E2F-FA52E1252DF3}" srcOrd="2" destOrd="0" presId="urn:microsoft.com/office/officeart/2016/7/layout/RepeatingBendingProcessNew"/>
    <dgm:cxn modelId="{5767778A-CAB7-459A-9D63-F316B98FA7C4}" type="presParOf" srcId="{ED5923C3-CE30-4AD1-94CE-A6B039175E9A}" destId="{7EBC9EDD-F914-4A28-AF0B-D21B05118FF2}" srcOrd="3" destOrd="0" presId="urn:microsoft.com/office/officeart/2016/7/layout/RepeatingBendingProcessNew"/>
    <dgm:cxn modelId="{72E04D16-B7A8-48BA-A499-A295F17F3C01}" type="presParOf" srcId="{7EBC9EDD-F914-4A28-AF0B-D21B05118FF2}" destId="{60795F29-094B-464B-A49A-06D9DC2F6471}" srcOrd="0" destOrd="0" presId="urn:microsoft.com/office/officeart/2016/7/layout/RepeatingBendingProcessNew"/>
    <dgm:cxn modelId="{922D10E3-FEBA-43F2-8801-5F27EA7E50E5}" type="presParOf" srcId="{ED5923C3-CE30-4AD1-94CE-A6B039175E9A}" destId="{72673969-6037-410A-BE1E-CBAD66FAAC39}" srcOrd="4" destOrd="0" presId="urn:microsoft.com/office/officeart/2016/7/layout/RepeatingBendingProcessNew"/>
    <dgm:cxn modelId="{C148F554-F2DF-4E3F-ABF7-F48202D42767}" type="presParOf" srcId="{ED5923C3-CE30-4AD1-94CE-A6B039175E9A}" destId="{FF208BE8-9BA6-4A17-8F33-A806D7DE7613}" srcOrd="5" destOrd="0" presId="urn:microsoft.com/office/officeart/2016/7/layout/RepeatingBendingProcessNew"/>
    <dgm:cxn modelId="{C40470F2-A2A0-4AE6-B935-5F9D637B778E}" type="presParOf" srcId="{FF208BE8-9BA6-4A17-8F33-A806D7DE7613}" destId="{1DB9230A-4C65-4916-8762-6F4BDD2131D0}" srcOrd="0" destOrd="0" presId="urn:microsoft.com/office/officeart/2016/7/layout/RepeatingBendingProcessNew"/>
    <dgm:cxn modelId="{C077DEB8-343D-4B6E-91E1-DC19D5B1D8A9}" type="presParOf" srcId="{ED5923C3-CE30-4AD1-94CE-A6B039175E9A}" destId="{EA5A6CA4-0006-4DD4-B60C-F08F408E6F57}" srcOrd="6" destOrd="0" presId="urn:microsoft.com/office/officeart/2016/7/layout/RepeatingBendingProcessNew"/>
    <dgm:cxn modelId="{68A1071F-62F6-45FD-84B2-3CB0B8046630}" type="presParOf" srcId="{ED5923C3-CE30-4AD1-94CE-A6B039175E9A}" destId="{5A521771-0000-4FCE-9871-9781CC49A026}" srcOrd="7" destOrd="0" presId="urn:microsoft.com/office/officeart/2016/7/layout/RepeatingBendingProcessNew"/>
    <dgm:cxn modelId="{E416521E-207F-4369-8E5E-DF6CC7122445}" type="presParOf" srcId="{5A521771-0000-4FCE-9871-9781CC49A026}" destId="{71932E5C-BAB8-4380-A53D-BC7092E0399B}" srcOrd="0" destOrd="0" presId="urn:microsoft.com/office/officeart/2016/7/layout/RepeatingBendingProcessNew"/>
    <dgm:cxn modelId="{EEE2BC6F-930E-4B7E-9ECA-BAD6C3ECD48B}" type="presParOf" srcId="{ED5923C3-CE30-4AD1-94CE-A6B039175E9A}" destId="{E0E29B79-454D-4528-B2EF-0DADD6C4156A}" srcOrd="8" destOrd="0" presId="urn:microsoft.com/office/officeart/2016/7/layout/RepeatingBendingProcessNew"/>
    <dgm:cxn modelId="{985DCFA4-E582-4B8F-9E25-C95BA83218B5}" type="presParOf" srcId="{ED5923C3-CE30-4AD1-94CE-A6B039175E9A}" destId="{44D7B79A-C296-4495-BC2B-C32977122572}" srcOrd="9" destOrd="0" presId="urn:microsoft.com/office/officeart/2016/7/layout/RepeatingBendingProcessNew"/>
    <dgm:cxn modelId="{746D00D8-7B88-461A-A77F-AE48B34CAACA}" type="presParOf" srcId="{44D7B79A-C296-4495-BC2B-C32977122572}" destId="{1F95F919-7AF9-48B4-8E0F-81838E0F6C09}" srcOrd="0" destOrd="0" presId="urn:microsoft.com/office/officeart/2016/7/layout/RepeatingBendingProcessNew"/>
    <dgm:cxn modelId="{2F953E0A-E036-4A96-9D07-29648728010E}" type="presParOf" srcId="{ED5923C3-CE30-4AD1-94CE-A6B039175E9A}" destId="{983CB600-D731-4114-8F03-BD751080090B}" srcOrd="10" destOrd="0" presId="urn:microsoft.com/office/officeart/2016/7/layout/RepeatingBendingProcessNew"/>
    <dgm:cxn modelId="{57A4BB21-3251-47B4-ACF2-5D51AC74C82E}" type="presParOf" srcId="{ED5923C3-CE30-4AD1-94CE-A6B039175E9A}" destId="{F5EA4BEE-DE81-44F7-9355-2BF14BC4C921}" srcOrd="11" destOrd="0" presId="urn:microsoft.com/office/officeart/2016/7/layout/RepeatingBendingProcessNew"/>
    <dgm:cxn modelId="{AB0FFDCD-7527-486F-9381-43B3AA04A04B}" type="presParOf" srcId="{F5EA4BEE-DE81-44F7-9355-2BF14BC4C921}" destId="{659FB749-2B0E-4851-B714-92F76F1856D9}" srcOrd="0" destOrd="0" presId="urn:microsoft.com/office/officeart/2016/7/layout/RepeatingBendingProcessNew"/>
    <dgm:cxn modelId="{43F67CB7-15DC-4CEC-9240-585C04AA96B6}" type="presParOf" srcId="{ED5923C3-CE30-4AD1-94CE-A6B039175E9A}" destId="{8E561BCC-8C04-462F-8149-44826AAE5CCD}" srcOrd="12" destOrd="0" presId="urn:microsoft.com/office/officeart/2016/7/layout/RepeatingBendingProcessNew"/>
    <dgm:cxn modelId="{06B7CDD3-8FE7-45D0-80F3-BD92BA245BFC}" type="presParOf" srcId="{ED5923C3-CE30-4AD1-94CE-A6B039175E9A}" destId="{91625898-1894-4EB1-8828-E00244B5FDCF}" srcOrd="13" destOrd="0" presId="urn:microsoft.com/office/officeart/2016/7/layout/RepeatingBendingProcessNew"/>
    <dgm:cxn modelId="{CF6D5C6B-85F2-4E20-8C4F-521CF6404859}" type="presParOf" srcId="{91625898-1894-4EB1-8828-E00244B5FDCF}" destId="{65458A76-4A8A-4A52-80A0-0435EFD5891C}" srcOrd="0" destOrd="0" presId="urn:microsoft.com/office/officeart/2016/7/layout/RepeatingBendingProcessNew"/>
    <dgm:cxn modelId="{698DDFCE-69DC-46C5-B5CC-19EDE44AFEBF}" type="presParOf" srcId="{ED5923C3-CE30-4AD1-94CE-A6B039175E9A}" destId="{638D5723-F00A-4E2F-9975-F89F67FD86DC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404E7-7A37-4353-9D73-C19A7FE4DBFB}">
      <dsp:nvSpPr>
        <dsp:cNvPr id="0" name=""/>
        <dsp:cNvSpPr/>
      </dsp:nvSpPr>
      <dsp:spPr>
        <a:xfrm>
          <a:off x="549640" y="1629970"/>
          <a:ext cx="578419" cy="578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7610B-9D9D-4AA1-A4EC-DA73D65823F3}">
      <dsp:nvSpPr>
        <dsp:cNvPr id="0" name=""/>
        <dsp:cNvSpPr/>
      </dsp:nvSpPr>
      <dsp:spPr>
        <a:xfrm>
          <a:off x="12536" y="2323061"/>
          <a:ext cx="1652626" cy="186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b="1" kern="1200" dirty="0"/>
            <a:t>Connecting via CSV / Excel</a:t>
          </a:r>
          <a:endParaRPr lang="en-US" sz="2000" kern="1200" dirty="0"/>
        </a:p>
      </dsp:txBody>
      <dsp:txXfrm>
        <a:off x="12536" y="2323061"/>
        <a:ext cx="1652626" cy="1862841"/>
      </dsp:txXfrm>
    </dsp:sp>
    <dsp:sp modelId="{64905213-FB23-4987-871D-52B341499232}">
      <dsp:nvSpPr>
        <dsp:cNvPr id="0" name=""/>
        <dsp:cNvSpPr/>
      </dsp:nvSpPr>
      <dsp:spPr>
        <a:xfrm>
          <a:off x="12536" y="4239238"/>
          <a:ext cx="1652626" cy="56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CFD2-1D5F-4452-BE9B-A7C68D7B2094}">
      <dsp:nvSpPr>
        <dsp:cNvPr id="0" name=""/>
        <dsp:cNvSpPr/>
      </dsp:nvSpPr>
      <dsp:spPr>
        <a:xfrm>
          <a:off x="2491476" y="1629970"/>
          <a:ext cx="578419" cy="5784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0DC0C-6DA1-447D-AD36-D5148608340B}">
      <dsp:nvSpPr>
        <dsp:cNvPr id="0" name=""/>
        <dsp:cNvSpPr/>
      </dsp:nvSpPr>
      <dsp:spPr>
        <a:xfrm>
          <a:off x="1954372" y="2323061"/>
          <a:ext cx="1652626" cy="186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kern="1200" dirty="0"/>
            <a:t>Open </a:t>
          </a:r>
          <a:r>
            <a:rPr lang="en-IN" sz="2000" b="1" kern="1200" dirty="0"/>
            <a:t>Power BI Desktop</a:t>
          </a:r>
          <a:r>
            <a:rPr lang="en-IN" sz="2000" kern="1200" dirty="0"/>
            <a:t> → Click </a:t>
          </a:r>
          <a:r>
            <a:rPr lang="en-IN" sz="2000" b="1" kern="1200" dirty="0"/>
            <a:t>Get Data → Text/CSV</a:t>
          </a:r>
          <a:r>
            <a:rPr lang="en-IN" sz="2000" kern="1200" dirty="0"/>
            <a:t> (or Excel).</a:t>
          </a:r>
          <a:endParaRPr lang="en-US" sz="2000" kern="1200" dirty="0"/>
        </a:p>
      </dsp:txBody>
      <dsp:txXfrm>
        <a:off x="1954372" y="2323061"/>
        <a:ext cx="1652626" cy="1862841"/>
      </dsp:txXfrm>
    </dsp:sp>
    <dsp:sp modelId="{BCC14F60-A6C6-4E1F-9A56-5CEE6162E1B7}">
      <dsp:nvSpPr>
        <dsp:cNvPr id="0" name=""/>
        <dsp:cNvSpPr/>
      </dsp:nvSpPr>
      <dsp:spPr>
        <a:xfrm>
          <a:off x="1954372" y="4239238"/>
          <a:ext cx="1652626" cy="56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ADAD3-BB36-4496-BD2F-66DF0E50A93D}">
      <dsp:nvSpPr>
        <dsp:cNvPr id="0" name=""/>
        <dsp:cNvSpPr/>
      </dsp:nvSpPr>
      <dsp:spPr>
        <a:xfrm>
          <a:off x="4662689" y="1629970"/>
          <a:ext cx="578419" cy="578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74C10-B556-4B91-829A-DF3DC7E1A9D4}">
      <dsp:nvSpPr>
        <dsp:cNvPr id="0" name=""/>
        <dsp:cNvSpPr/>
      </dsp:nvSpPr>
      <dsp:spPr>
        <a:xfrm>
          <a:off x="3896209" y="2323061"/>
          <a:ext cx="2111379" cy="186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kern="1200" dirty="0"/>
            <a:t>Browse and select your </a:t>
          </a:r>
          <a:r>
            <a:rPr lang="en-IN" sz="2000" b="1" kern="1200" dirty="0"/>
            <a:t>dataset file</a:t>
          </a:r>
          <a:r>
            <a:rPr lang="en-IN" sz="2000" kern="1200" dirty="0"/>
            <a:t> (e.g., Customers.csv, Orders.csv).</a:t>
          </a:r>
          <a:endParaRPr lang="en-US" sz="2000" kern="1200" dirty="0"/>
        </a:p>
      </dsp:txBody>
      <dsp:txXfrm>
        <a:off x="3896209" y="2323061"/>
        <a:ext cx="2111379" cy="1862841"/>
      </dsp:txXfrm>
    </dsp:sp>
    <dsp:sp modelId="{2C54F076-7E08-4897-B495-866897C71729}">
      <dsp:nvSpPr>
        <dsp:cNvPr id="0" name=""/>
        <dsp:cNvSpPr/>
      </dsp:nvSpPr>
      <dsp:spPr>
        <a:xfrm>
          <a:off x="4125585" y="4239238"/>
          <a:ext cx="1652626" cy="56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8112B-ACC0-4491-ABA5-56FC0219582C}">
      <dsp:nvSpPr>
        <dsp:cNvPr id="0" name=""/>
        <dsp:cNvSpPr/>
      </dsp:nvSpPr>
      <dsp:spPr>
        <a:xfrm>
          <a:off x="6833902" y="1629970"/>
          <a:ext cx="578419" cy="5784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0E9FA-1FFF-4D59-A8FA-29CE3D17039E}">
      <dsp:nvSpPr>
        <dsp:cNvPr id="0" name=""/>
        <dsp:cNvSpPr/>
      </dsp:nvSpPr>
      <dsp:spPr>
        <a:xfrm>
          <a:off x="6296798" y="2323061"/>
          <a:ext cx="1652626" cy="186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kern="1200" dirty="0"/>
            <a:t>Preview the data and click </a:t>
          </a:r>
          <a:r>
            <a:rPr lang="en-IN" sz="2000" b="1" kern="1200" dirty="0"/>
            <a:t>Load</a:t>
          </a:r>
          <a:r>
            <a:rPr lang="en-IN" sz="2000" kern="1200" dirty="0"/>
            <a:t>.</a:t>
          </a:r>
          <a:endParaRPr lang="en-US" sz="2000" kern="1200" dirty="0"/>
        </a:p>
      </dsp:txBody>
      <dsp:txXfrm>
        <a:off x="6296798" y="2323061"/>
        <a:ext cx="1652626" cy="1862841"/>
      </dsp:txXfrm>
    </dsp:sp>
    <dsp:sp modelId="{2B9ECBF4-05FF-4813-A2E3-867DC4C9AA22}">
      <dsp:nvSpPr>
        <dsp:cNvPr id="0" name=""/>
        <dsp:cNvSpPr/>
      </dsp:nvSpPr>
      <dsp:spPr>
        <a:xfrm>
          <a:off x="6296798" y="4239238"/>
          <a:ext cx="1652626" cy="56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1EEE2C-7630-45F2-AB90-3BD5494DA392}">
      <dsp:nvSpPr>
        <dsp:cNvPr id="0" name=""/>
        <dsp:cNvSpPr/>
      </dsp:nvSpPr>
      <dsp:spPr>
        <a:xfrm>
          <a:off x="8775738" y="1629970"/>
          <a:ext cx="578419" cy="5784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D01F3-CC7A-44C0-8D09-91CB2A8E6CD1}">
      <dsp:nvSpPr>
        <dsp:cNvPr id="0" name=""/>
        <dsp:cNvSpPr/>
      </dsp:nvSpPr>
      <dsp:spPr>
        <a:xfrm>
          <a:off x="8238635" y="2323061"/>
          <a:ext cx="1652626" cy="186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kern="1200"/>
            <a:t>Use </a:t>
          </a:r>
          <a:r>
            <a:rPr lang="en-IN" sz="2000" b="1" kern="1200"/>
            <a:t>Power Query</a:t>
          </a:r>
          <a:r>
            <a:rPr lang="en-IN" sz="2000" kern="1200"/>
            <a:t> to clean and transform data:</a:t>
          </a:r>
          <a:endParaRPr lang="en-US" sz="2000" kern="1200"/>
        </a:p>
      </dsp:txBody>
      <dsp:txXfrm>
        <a:off x="8238635" y="2323061"/>
        <a:ext cx="1652626" cy="1862841"/>
      </dsp:txXfrm>
    </dsp:sp>
    <dsp:sp modelId="{9EE94A92-80F0-48D4-8626-29F9169332A8}">
      <dsp:nvSpPr>
        <dsp:cNvPr id="0" name=""/>
        <dsp:cNvSpPr/>
      </dsp:nvSpPr>
      <dsp:spPr>
        <a:xfrm>
          <a:off x="8238635" y="4239238"/>
          <a:ext cx="1652626" cy="56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238635" y="4239238"/>
        <a:ext cx="1652626" cy="56929"/>
      </dsp:txXfrm>
    </dsp:sp>
    <dsp:sp modelId="{D21A7D69-3F13-419E-BAEA-9E0D8B9E14A5}">
      <dsp:nvSpPr>
        <dsp:cNvPr id="0" name=""/>
        <dsp:cNvSpPr/>
      </dsp:nvSpPr>
      <dsp:spPr>
        <a:xfrm>
          <a:off x="10717575" y="1629970"/>
          <a:ext cx="578419" cy="57841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21D4B-ED76-4C5D-BD05-03842C87635E}">
      <dsp:nvSpPr>
        <dsp:cNvPr id="0" name=""/>
        <dsp:cNvSpPr/>
      </dsp:nvSpPr>
      <dsp:spPr>
        <a:xfrm>
          <a:off x="10180471" y="2323061"/>
          <a:ext cx="1652626" cy="186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kern="1200"/>
            <a:t>Create </a:t>
          </a:r>
          <a:r>
            <a:rPr lang="en-IN" sz="2000" b="1" kern="1200"/>
            <a:t>relationships</a:t>
          </a:r>
          <a:r>
            <a:rPr lang="en-IN" sz="2000" kern="1200"/>
            <a:t> between tables </a:t>
          </a:r>
          <a:endParaRPr lang="en-US" sz="2000" kern="1200"/>
        </a:p>
      </dsp:txBody>
      <dsp:txXfrm>
        <a:off x="10180471" y="2323061"/>
        <a:ext cx="1652626" cy="1862841"/>
      </dsp:txXfrm>
    </dsp:sp>
    <dsp:sp modelId="{9F1B0390-A549-45B5-BB4C-43F9CE46A926}">
      <dsp:nvSpPr>
        <dsp:cNvPr id="0" name=""/>
        <dsp:cNvSpPr/>
      </dsp:nvSpPr>
      <dsp:spPr>
        <a:xfrm>
          <a:off x="10180471" y="4239238"/>
          <a:ext cx="1652626" cy="56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557B6-6967-4F03-B1CE-590A4596A88F}">
      <dsp:nvSpPr>
        <dsp:cNvPr id="0" name=""/>
        <dsp:cNvSpPr/>
      </dsp:nvSpPr>
      <dsp:spPr>
        <a:xfrm>
          <a:off x="2244476" y="630731"/>
          <a:ext cx="4739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3992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8857" y="673874"/>
        <a:ext cx="25229" cy="5154"/>
      </dsp:txXfrm>
    </dsp:sp>
    <dsp:sp modelId="{E09C4C45-88C0-472A-909D-3F43735E37A7}">
      <dsp:nvSpPr>
        <dsp:cNvPr id="0" name=""/>
        <dsp:cNvSpPr/>
      </dsp:nvSpPr>
      <dsp:spPr>
        <a:xfrm>
          <a:off x="7224" y="4736"/>
          <a:ext cx="2239051" cy="13434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Connecting via Cleaned CSV Files</a:t>
          </a:r>
          <a:endParaRPr lang="en-US" sz="1800" kern="1200" dirty="0"/>
        </a:p>
      </dsp:txBody>
      <dsp:txXfrm>
        <a:off x="7224" y="4736"/>
        <a:ext cx="2239051" cy="1343430"/>
      </dsp:txXfrm>
    </dsp:sp>
    <dsp:sp modelId="{7EBC9EDD-F914-4A28-AF0B-D21B05118FF2}">
      <dsp:nvSpPr>
        <dsp:cNvPr id="0" name=""/>
        <dsp:cNvSpPr/>
      </dsp:nvSpPr>
      <dsp:spPr>
        <a:xfrm>
          <a:off x="4988119" y="630731"/>
          <a:ext cx="4947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770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2371" y="673874"/>
        <a:ext cx="26268" cy="5154"/>
      </dsp:txXfrm>
    </dsp:sp>
    <dsp:sp modelId="{66EB96CF-D78D-4676-8E2F-FA52E1252DF3}">
      <dsp:nvSpPr>
        <dsp:cNvPr id="0" name=""/>
        <dsp:cNvSpPr/>
      </dsp:nvSpPr>
      <dsp:spPr>
        <a:xfrm>
          <a:off x="2750868" y="4736"/>
          <a:ext cx="2239051" cy="13434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Open MySQL Workbench</a:t>
          </a:r>
          <a:r>
            <a:rPr lang="en-IN" sz="1800" kern="1200" dirty="0"/>
            <a:t> → Connect to local MySQL Server</a:t>
          </a:r>
          <a:r>
            <a:rPr lang="en-IN" sz="1300" kern="1200" dirty="0"/>
            <a:t>.</a:t>
          </a:r>
          <a:endParaRPr lang="en-US" sz="1300" kern="1200" dirty="0"/>
        </a:p>
      </dsp:txBody>
      <dsp:txXfrm>
        <a:off x="2750868" y="4736"/>
        <a:ext cx="2239051" cy="1343430"/>
      </dsp:txXfrm>
    </dsp:sp>
    <dsp:sp modelId="{FF208BE8-9BA6-4A17-8F33-A806D7DE7613}">
      <dsp:nvSpPr>
        <dsp:cNvPr id="0" name=""/>
        <dsp:cNvSpPr/>
      </dsp:nvSpPr>
      <dsp:spPr>
        <a:xfrm>
          <a:off x="7752542" y="630731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1858" y="673874"/>
        <a:ext cx="25749" cy="5154"/>
      </dsp:txXfrm>
    </dsp:sp>
    <dsp:sp modelId="{72673969-6037-410A-BE1E-CBAD66FAAC39}">
      <dsp:nvSpPr>
        <dsp:cNvPr id="0" name=""/>
        <dsp:cNvSpPr/>
      </dsp:nvSpPr>
      <dsp:spPr>
        <a:xfrm>
          <a:off x="5515290" y="4736"/>
          <a:ext cx="2239051" cy="13434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Create a new database</a:t>
          </a:r>
          <a:r>
            <a:rPr lang="en-IN" sz="1800" kern="1200" dirty="0"/>
            <a:t> → CREATE DATABASE Northwind;</a:t>
          </a:r>
          <a:endParaRPr lang="en-US" sz="1800" kern="1200" dirty="0"/>
        </a:p>
      </dsp:txBody>
      <dsp:txXfrm>
        <a:off x="5515290" y="4736"/>
        <a:ext cx="2239051" cy="1343430"/>
      </dsp:txXfrm>
    </dsp:sp>
    <dsp:sp modelId="{5A521771-0000-4FCE-9871-9781CC49A026}">
      <dsp:nvSpPr>
        <dsp:cNvPr id="0" name=""/>
        <dsp:cNvSpPr/>
      </dsp:nvSpPr>
      <dsp:spPr>
        <a:xfrm>
          <a:off x="1126750" y="1346367"/>
          <a:ext cx="8262099" cy="1054392"/>
        </a:xfrm>
        <a:custGeom>
          <a:avLst/>
          <a:gdLst/>
          <a:ahLst/>
          <a:cxnLst/>
          <a:rect l="0" t="0" r="0" b="0"/>
          <a:pathLst>
            <a:path>
              <a:moveTo>
                <a:pt x="8262099" y="0"/>
              </a:moveTo>
              <a:lnTo>
                <a:pt x="8262099" y="544296"/>
              </a:lnTo>
              <a:lnTo>
                <a:pt x="0" y="544296"/>
              </a:lnTo>
              <a:lnTo>
                <a:pt x="0" y="1054392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49474" y="1870986"/>
        <a:ext cx="416651" cy="5154"/>
      </dsp:txXfrm>
    </dsp:sp>
    <dsp:sp modelId="{EA5A6CA4-0006-4DD4-B60C-F08F408E6F57}">
      <dsp:nvSpPr>
        <dsp:cNvPr id="0" name=""/>
        <dsp:cNvSpPr/>
      </dsp:nvSpPr>
      <dsp:spPr>
        <a:xfrm>
          <a:off x="8269323" y="4736"/>
          <a:ext cx="2239051" cy="13434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Select the database</a:t>
          </a:r>
          <a:r>
            <a:rPr lang="en-IN" sz="1800" kern="1200" dirty="0"/>
            <a:t> → USE Northwind;</a:t>
          </a:r>
          <a:endParaRPr lang="en-US" sz="1800" kern="1200" dirty="0"/>
        </a:p>
      </dsp:txBody>
      <dsp:txXfrm>
        <a:off x="8269323" y="4736"/>
        <a:ext cx="2239051" cy="1343430"/>
      </dsp:txXfrm>
    </dsp:sp>
    <dsp:sp modelId="{44D7B79A-C296-4495-BC2B-C32977122572}">
      <dsp:nvSpPr>
        <dsp:cNvPr id="0" name=""/>
        <dsp:cNvSpPr/>
      </dsp:nvSpPr>
      <dsp:spPr>
        <a:xfrm>
          <a:off x="2244476" y="3059155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3792" y="3102297"/>
        <a:ext cx="25749" cy="5154"/>
      </dsp:txXfrm>
    </dsp:sp>
    <dsp:sp modelId="{E0E29B79-454D-4528-B2EF-0DADD6C4156A}">
      <dsp:nvSpPr>
        <dsp:cNvPr id="0" name=""/>
        <dsp:cNvSpPr/>
      </dsp:nvSpPr>
      <dsp:spPr>
        <a:xfrm>
          <a:off x="7224" y="2433159"/>
          <a:ext cx="2239051" cy="13434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Import cleaned data files (CSV)</a:t>
          </a:r>
          <a:endParaRPr lang="en-US" sz="1800" kern="1200" dirty="0"/>
        </a:p>
      </dsp:txBody>
      <dsp:txXfrm>
        <a:off x="7224" y="2433159"/>
        <a:ext cx="2239051" cy="1343430"/>
      </dsp:txXfrm>
    </dsp:sp>
    <dsp:sp modelId="{F5EA4BEE-DE81-44F7-9355-2BF14BC4C921}">
      <dsp:nvSpPr>
        <dsp:cNvPr id="0" name=""/>
        <dsp:cNvSpPr/>
      </dsp:nvSpPr>
      <dsp:spPr>
        <a:xfrm>
          <a:off x="4998509" y="3059155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25" y="3102297"/>
        <a:ext cx="25749" cy="5154"/>
      </dsp:txXfrm>
    </dsp:sp>
    <dsp:sp modelId="{983CB600-D731-4114-8F03-BD751080090B}">
      <dsp:nvSpPr>
        <dsp:cNvPr id="0" name=""/>
        <dsp:cNvSpPr/>
      </dsp:nvSpPr>
      <dsp:spPr>
        <a:xfrm>
          <a:off x="2761257" y="1956692"/>
          <a:ext cx="2239051" cy="229636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The data was </a:t>
          </a:r>
          <a:r>
            <a:rPr lang="en-IN" sz="1800" b="1" kern="1200" dirty="0"/>
            <a:t>cleaned and formatted in Excel using Power Query</a:t>
          </a:r>
          <a:r>
            <a:rPr lang="en-IN" sz="1800" kern="1200" dirty="0"/>
            <a:t> (removing nulls, correcting data types, standardizing formats</a:t>
          </a:r>
          <a:r>
            <a:rPr lang="en-IN" sz="1400" kern="1200" dirty="0"/>
            <a:t>).</a:t>
          </a:r>
          <a:endParaRPr lang="en-US" sz="1400" kern="1200" dirty="0"/>
        </a:p>
      </dsp:txBody>
      <dsp:txXfrm>
        <a:off x="2761257" y="1956692"/>
        <a:ext cx="2239051" cy="2296366"/>
      </dsp:txXfrm>
    </dsp:sp>
    <dsp:sp modelId="{91625898-1894-4EB1-8828-E00244B5FDCF}">
      <dsp:nvSpPr>
        <dsp:cNvPr id="0" name=""/>
        <dsp:cNvSpPr/>
      </dsp:nvSpPr>
      <dsp:spPr>
        <a:xfrm>
          <a:off x="7752542" y="3059155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1858" y="3102297"/>
        <a:ext cx="25749" cy="5154"/>
      </dsp:txXfrm>
    </dsp:sp>
    <dsp:sp modelId="{8E561BCC-8C04-462F-8149-44826AAE5CCD}">
      <dsp:nvSpPr>
        <dsp:cNvPr id="0" name=""/>
        <dsp:cNvSpPr/>
      </dsp:nvSpPr>
      <dsp:spPr>
        <a:xfrm>
          <a:off x="5515290" y="1894350"/>
          <a:ext cx="2239051" cy="242105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Go to </a:t>
          </a:r>
          <a:r>
            <a:rPr lang="en-IN" sz="1800" b="1" kern="1200" dirty="0"/>
            <a:t>Server → Data Import → Table Data Import Wizard</a:t>
          </a:r>
          <a:r>
            <a:rPr lang="en-IN" sz="1800" kern="1200" dirty="0"/>
            <a:t> and select the cleaned CSV files (e.g., Customers.csv, Orders.csv, Products.csv).</a:t>
          </a:r>
          <a:endParaRPr lang="en-US" sz="1800" kern="1200" dirty="0"/>
        </a:p>
      </dsp:txBody>
      <dsp:txXfrm>
        <a:off x="5515290" y="1894350"/>
        <a:ext cx="2239051" cy="2421050"/>
      </dsp:txXfrm>
    </dsp:sp>
    <dsp:sp modelId="{638D5723-F00A-4E2F-9975-F89F67FD86DC}">
      <dsp:nvSpPr>
        <dsp:cNvPr id="0" name=""/>
        <dsp:cNvSpPr/>
      </dsp:nvSpPr>
      <dsp:spPr>
        <a:xfrm>
          <a:off x="8269323" y="1863148"/>
          <a:ext cx="2239051" cy="248345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Map columns properly</a:t>
          </a:r>
          <a:r>
            <a:rPr lang="en-IN" sz="1800" kern="1200" dirty="0"/>
            <a:t> and ensure correct data types (e.g., INT, VARCHAR, DATE, DECIMAL).</a:t>
          </a:r>
          <a:endParaRPr lang="en-US" sz="1800" kern="1200" dirty="0"/>
        </a:p>
      </dsp:txBody>
      <dsp:txXfrm>
        <a:off x="8269323" y="1863148"/>
        <a:ext cx="2239051" cy="248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28BD2-C1A6-4CC3-8273-1C583E28CCDA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898C4-C596-4300-9833-BE1A0BE966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92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98C4-C596-4300-9833-BE1A0BE9660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995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D07-6706-2DE3-4A38-FCEE330DB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46FC1-6BCA-714E-68DC-66C60F3D1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FBC61-B640-1238-B4C1-EEC7914DE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12D3-5389-0669-1FB9-04C3A2F97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3748C-11C3-A9E7-BF9E-5BA6C2C2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590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65E2-65D5-AB18-B199-89F606158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26EAF4-951F-058C-D659-E27614E11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EE0B0-56BC-2775-40B6-00A3B8CBC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2A30-FECD-42CC-79D8-AE1BF536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F1B20-D720-85A0-51E9-7479932D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17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FE3553-E6FA-89A7-79B4-A73BEBF0F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B3BD0-9BB7-A1FA-7472-903C54E05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9762F-5EFF-4B4E-F1B1-5B9B8EC0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8D49A-C487-475A-A368-AF1A88F5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7B862-C5C4-6546-8F4D-C39D8099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11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AA72-6C22-3AE0-8277-F323EAF5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5066-5E60-9494-6391-F5CF150D0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9F829-052F-60AE-967C-536176BE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1D50D-697F-B28C-EE39-2357603FD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45780-88D0-87D4-60D6-7160B385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76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0A337-6189-E419-2B58-E04D06BD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B30BA-DCEC-3985-4C7F-D97358760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428C0-41D3-B117-A3F7-FECC6791C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D503F-3ADA-B873-3D15-456AEBE5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7711-8271-7277-5F7C-E8658C2B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79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CAA2-FB7B-C5C5-AEDD-03E82B8E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E34AB-2C61-BC6A-A055-2EAC849C9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4597A-1A48-5E2A-BADE-909904728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EC379-0DA1-5FE2-061D-79FBA57F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78625-239E-77BE-F48A-E508F719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D7410-03A5-ECAA-5A2C-4AE36F70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735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803B-571D-003D-C8BF-1E382460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95955-9D09-9792-4E88-570B143E7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AF379-4906-19B1-5399-57DEFE055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1BE50-723A-528B-292B-A2976C7C6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EB930-DEF3-D703-4299-1DC45D2FD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86248-3030-28E1-4298-A59C8E80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1D3E9-EB3C-8050-AA30-06C6EB32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97F51-3AD1-5F52-FF88-EF58897C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024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F837-F074-CFB9-39CB-E258B266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17939-0402-ECEC-5131-3FA227C9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0992F-6A5B-01A7-6C32-985C1A32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4D641-E8BF-CDFD-A960-C3561177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91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5F2B0-6F48-7304-3ECD-CCAD7B978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50845E-BBCA-4452-C56B-62440A3C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8943A-BF01-A566-365C-ABA983D9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3D88-79ED-955D-F172-691B734D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A9E6-BBA9-24AA-39C3-F523F83B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EF256-5180-4D4D-C479-0FF2CA64E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CEE51-72D1-5CC2-9C20-05835436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E1798-8C06-3299-72FB-73E34256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5206B-9154-7EFC-0534-413FC1D1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12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9BEE0-2851-ED7C-097B-069D5FFE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8040F0-1BAC-D24A-C367-94691E1BFE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48E79-B318-E902-7D66-FF6879FCF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7B2C-89DC-7E1C-74EB-FB4A0C0ED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F96DF-A692-3024-343F-1FC93DD7D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CE895-F0B0-AD15-2244-10BCE79A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13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253CB-23CF-9F78-0C6A-F279F7F9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04FA1-7BC3-80ED-1E81-F9B5EDFE0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EDC7B-4B8A-A28A-E4BA-A417DA2FC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0ED9-FF32-4B06-9C1D-7BC8E2350B60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CA486-9BB8-F912-5970-92FC792B6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CFF34-ACD6-154A-2D70-AF37AE395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48CD7D-0189-4EDA-8EC5-7C7154CB3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01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D0D1-7EC0-614F-57CA-B3437FB97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567568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4400" dirty="0"/>
              <a:t>Capstone Project –</a:t>
            </a:r>
            <a:br>
              <a:rPr lang="en-IN" sz="4400" dirty="0"/>
            </a:br>
            <a:r>
              <a:rPr lang="en-IN" sz="4400" dirty="0"/>
              <a:t>Northwind Traders </a:t>
            </a:r>
            <a:br>
              <a:rPr lang="en-IN" sz="4400" dirty="0"/>
            </a:br>
            <a:r>
              <a:rPr lang="en-IN" sz="4400" dirty="0"/>
              <a:t>Sales Analytics</a:t>
            </a:r>
          </a:p>
        </p:txBody>
      </p:sp>
      <p:pic>
        <p:nvPicPr>
          <p:cNvPr id="33" name="Picture 32" descr="Graph">
            <a:extLst>
              <a:ext uri="{FF2B5EF4-FFF2-40B4-BE49-F238E27FC236}">
                <a16:creationId xmlns:a16="http://schemas.microsoft.com/office/drawing/2014/main" id="{0B6084FD-CADC-1B8B-6224-80302728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876"/>
          <a:stretch>
            <a:fillRect/>
          </a:stretch>
        </p:blipFill>
        <p:spPr>
          <a:xfrm>
            <a:off x="5414356" y="1080711"/>
            <a:ext cx="6408836" cy="45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0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e chart with a blue and yellow text&#10;&#10;AI-generated content may be incorrect.">
            <a:extLst>
              <a:ext uri="{FF2B5EF4-FFF2-40B4-BE49-F238E27FC236}">
                <a16:creationId xmlns:a16="http://schemas.microsoft.com/office/drawing/2014/main" id="{92F02617-A5E7-04D7-95CE-BCE10C2B8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0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&#10;&#10;AI-generated content may be incorrect.">
            <a:extLst>
              <a:ext uri="{FF2B5EF4-FFF2-40B4-BE49-F238E27FC236}">
                <a16:creationId xmlns:a16="http://schemas.microsoft.com/office/drawing/2014/main" id="{44B64176-F552-33D4-B9E4-603FE5042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61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AC6B94-1F3E-6AEA-2B54-E695EA96C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hart with blue and green bars&#10;&#10;AI-generated content may be incorrect.">
            <a:extLst>
              <a:ext uri="{FF2B5EF4-FFF2-40B4-BE49-F238E27FC236}">
                <a16:creationId xmlns:a16="http://schemas.microsoft.com/office/drawing/2014/main" id="{F1A920D2-ECE7-0973-BAF0-7528F61A9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E4A1E-BB68-878D-55E0-473A2AD4A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a bar chart&#10;&#10;AI-generated content may be incorrect.">
            <a:extLst>
              <a:ext uri="{FF2B5EF4-FFF2-40B4-BE49-F238E27FC236}">
                <a16:creationId xmlns:a16="http://schemas.microsoft.com/office/drawing/2014/main" id="{A6C8F579-4603-BDC2-1C45-E1D4BCE04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" y="643466"/>
            <a:ext cx="9618665" cy="581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2CF06-1454-BBD0-2B74-DB77B536F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5FD0C9-CDED-4252-28A7-574FD4975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66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CF7DF-6E25-BC7C-A414-3ED5BECDA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with blue and white stripes&#10;&#10;AI-generated content may be incorrect.">
            <a:extLst>
              <a:ext uri="{FF2B5EF4-FFF2-40B4-BE49-F238E27FC236}">
                <a16:creationId xmlns:a16="http://schemas.microsoft.com/office/drawing/2014/main" id="{1D45F49B-4CC4-DF90-64B5-6C6AC1032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r="5626"/>
          <a:stretch>
            <a:fillRect/>
          </a:stretch>
        </p:blipFill>
        <p:spPr>
          <a:xfrm>
            <a:off x="702976" y="643466"/>
            <a:ext cx="107860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46400-C381-07BB-EB0A-62409E4F3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37947E-252D-A58A-0729-D67736726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02622"/>
            <a:ext cx="10905066" cy="48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7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9AE4A-3DCE-526A-4749-92B8442F0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with blue squares&#10;&#10;AI-generated content may be incorrect.">
            <a:extLst>
              <a:ext uri="{FF2B5EF4-FFF2-40B4-BE49-F238E27FC236}">
                <a16:creationId xmlns:a16="http://schemas.microsoft.com/office/drawing/2014/main" id="{2BDF9599-2E10-B873-2B92-8C4C4F354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1" y="643466"/>
            <a:ext cx="106115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0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F8270-27C5-3ACD-005C-B6CEE64C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hart with different colors&#10;&#10;AI-generated content may be incorrect.">
            <a:extLst>
              <a:ext uri="{FF2B5EF4-FFF2-40B4-BE49-F238E27FC236}">
                <a16:creationId xmlns:a16="http://schemas.microsoft.com/office/drawing/2014/main" id="{4AC00B64-246C-14B4-132F-6AE878369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3AA7A-D9EA-EB8F-945B-E609393BD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with blue and green squares&#10;&#10;AI-generated content may be incorrect.">
            <a:extLst>
              <a:ext uri="{FF2B5EF4-FFF2-40B4-BE49-F238E27FC236}">
                <a16:creationId xmlns:a16="http://schemas.microsoft.com/office/drawing/2014/main" id="{B6CEAE7D-2D68-00F9-8D86-1B14FB20A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5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44E59BBD-45EB-50C2-E223-DB7DE10B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498764"/>
            <a:ext cx="10264629" cy="6244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Overview of the Project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This project analyzes the operations of </a:t>
            </a:r>
            <a:r>
              <a:rPr lang="en-US" sz="2000" b="1" dirty="0">
                <a:solidFill>
                  <a:schemeClr val="tx2"/>
                </a:solidFill>
              </a:rPr>
              <a:t>Northwind Traders</a:t>
            </a:r>
            <a:r>
              <a:rPr lang="en-US" sz="2000" dirty="0">
                <a:solidFill>
                  <a:schemeClr val="tx2"/>
                </a:solidFill>
              </a:rPr>
              <a:t>, a global wholesale company, by building interactive Power BI dashboards. The analysis focuses on </a:t>
            </a:r>
            <a:r>
              <a:rPr lang="en-US" sz="2000" b="1" dirty="0">
                <a:solidFill>
                  <a:schemeClr val="tx2"/>
                </a:solidFill>
              </a:rPr>
              <a:t>Sales, Customers, Employees, and Inventory</a:t>
            </a:r>
            <a:r>
              <a:rPr lang="en-US" sz="2000" dirty="0">
                <a:solidFill>
                  <a:schemeClr val="tx2"/>
                </a:solidFill>
              </a:rPr>
              <a:t>, aiming to uncover business insights and support data-driven decision-making.</a:t>
            </a: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Objective</a:t>
            </a:r>
          </a:p>
          <a:p>
            <a:r>
              <a:rPr lang="en-US" sz="2000" dirty="0">
                <a:solidFill>
                  <a:schemeClr val="tx2"/>
                </a:solidFill>
              </a:rPr>
              <a:t>To create a </a:t>
            </a:r>
            <a:r>
              <a:rPr lang="en-US" sz="2000" b="1" dirty="0">
                <a:solidFill>
                  <a:schemeClr val="tx2"/>
                </a:solidFill>
              </a:rPr>
              <a:t>comprehensive, user-friendly Power BI report</a:t>
            </a:r>
            <a:r>
              <a:rPr lang="en-US" sz="2000" dirty="0">
                <a:solidFill>
                  <a:schemeClr val="tx2"/>
                </a:solidFill>
              </a:rPr>
              <a:t> that highlights key performance metrics such as sales trends, customer engagement, employee productivity, and inventory management — empowering stakeholders to make strategic business decisions.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Significance</a:t>
            </a:r>
          </a:p>
          <a:p>
            <a:r>
              <a:rPr lang="en-US" sz="2000" dirty="0">
                <a:solidFill>
                  <a:schemeClr val="tx2"/>
                </a:solidFill>
              </a:rPr>
              <a:t>Helps identify </a:t>
            </a:r>
            <a:r>
              <a:rPr lang="en-US" sz="2000" b="1" dirty="0">
                <a:solidFill>
                  <a:schemeClr val="tx2"/>
                </a:solidFill>
              </a:rPr>
              <a:t>top-performing employees and products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r>
              <a:rPr lang="en-US" sz="2000" dirty="0">
                <a:solidFill>
                  <a:schemeClr val="tx2"/>
                </a:solidFill>
              </a:rPr>
              <a:t>Improves understanding of </a:t>
            </a:r>
            <a:r>
              <a:rPr lang="en-US" sz="2000" b="1" dirty="0">
                <a:solidFill>
                  <a:schemeClr val="tx2"/>
                </a:solidFill>
              </a:rPr>
              <a:t>customer behavior</a:t>
            </a:r>
            <a:r>
              <a:rPr lang="en-US" sz="2000" dirty="0">
                <a:solidFill>
                  <a:schemeClr val="tx2"/>
                </a:solidFill>
              </a:rPr>
              <a:t> and segmentation.</a:t>
            </a:r>
          </a:p>
          <a:p>
            <a:r>
              <a:rPr lang="en-US" sz="2000" dirty="0">
                <a:solidFill>
                  <a:schemeClr val="tx2"/>
                </a:solidFill>
              </a:rPr>
              <a:t>Enhances </a:t>
            </a:r>
            <a:r>
              <a:rPr lang="en-US" sz="2000" b="1" dirty="0">
                <a:solidFill>
                  <a:schemeClr val="tx2"/>
                </a:solidFill>
              </a:rPr>
              <a:t>inventory control</a:t>
            </a:r>
            <a:r>
              <a:rPr lang="en-US" sz="2000" dirty="0">
                <a:solidFill>
                  <a:schemeClr val="tx2"/>
                </a:solidFill>
              </a:rPr>
              <a:t> through real-time visibility.</a:t>
            </a:r>
          </a:p>
          <a:p>
            <a:r>
              <a:rPr lang="en-US" sz="2000" dirty="0">
                <a:solidFill>
                  <a:schemeClr val="tx2"/>
                </a:solidFill>
              </a:rPr>
              <a:t>Supports </a:t>
            </a:r>
            <a:r>
              <a:rPr lang="en-US" sz="2000" b="1" dirty="0">
                <a:solidFill>
                  <a:schemeClr val="tx2"/>
                </a:solidFill>
              </a:rPr>
              <a:t>management decisions</a:t>
            </a:r>
            <a:r>
              <a:rPr lang="en-US" sz="2000" dirty="0">
                <a:solidFill>
                  <a:schemeClr val="tx2"/>
                </a:solidFill>
              </a:rPr>
              <a:t> with clear data visualization.</a:t>
            </a:r>
          </a:p>
          <a:p>
            <a:endParaRPr lang="en-IN" sz="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3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82506-932B-04DF-A754-039D66F0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1BED1633-EAAB-27A1-F60E-BB8D3125B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5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DB8A52A5-22D5-0DD8-847F-1B4707846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6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22D777B4-647B-4675-A72D-277379097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04378"/>
            <a:ext cx="10515600" cy="5001619"/>
          </a:xfrm>
        </p:spPr>
      </p:pic>
    </p:spTree>
    <p:extLst>
      <p:ext uri="{BB962C8B-B14F-4D97-AF65-F5344CB8AC3E}">
        <p14:creationId xmlns:p14="http://schemas.microsoft.com/office/powerpoint/2010/main" val="297188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F40C-C0FF-252F-7A75-02C6825E6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682" y="1562669"/>
            <a:ext cx="7886700" cy="24565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SQL &amp; Excel – Problem Statements with Solutions &amp; Insights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C22040F5-8CEE-5FAC-525A-8B3B7647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575" r="7681" b="-1"/>
          <a:stretch>
            <a:fillRect/>
          </a:stretch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8272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number of orders&#10;&#10;AI-generated content may be incorrect.">
            <a:extLst>
              <a:ext uri="{FF2B5EF4-FFF2-40B4-BE49-F238E27FC236}">
                <a16:creationId xmlns:a16="http://schemas.microsoft.com/office/drawing/2014/main" id="{5D05868D-C450-794C-D146-A93C06EE0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1160533"/>
            <a:ext cx="3131128" cy="3400900"/>
          </a:xfrm>
          <a:prstGeom prst="rect">
            <a:avLst/>
          </a:prstGeom>
        </p:spPr>
      </p:pic>
      <p:pic>
        <p:nvPicPr>
          <p:cNvPr id="19" name="Content Placeholder 18" descr="A close-up of a question&#10;&#10;AI-generated content may be incorrect.">
            <a:extLst>
              <a:ext uri="{FF2B5EF4-FFF2-40B4-BE49-F238E27FC236}">
                <a16:creationId xmlns:a16="http://schemas.microsoft.com/office/drawing/2014/main" id="{4787B92C-363F-FB7B-8A48-22E7AD8B8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771" y="1160533"/>
            <a:ext cx="3058011" cy="1819529"/>
          </a:xfrm>
        </p:spPr>
      </p:pic>
      <p:pic>
        <p:nvPicPr>
          <p:cNvPr id="21" name="Picture 20" descr="A yellow and black text on a white sheet&#10;&#10;AI-generated content may be incorrect.">
            <a:extLst>
              <a:ext uri="{FF2B5EF4-FFF2-40B4-BE49-F238E27FC236}">
                <a16:creationId xmlns:a16="http://schemas.microsoft.com/office/drawing/2014/main" id="{FFAB7008-9F16-8579-8594-356113550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9" y="1051119"/>
            <a:ext cx="2619741" cy="2038635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895E8A-3F9D-18AC-E54D-DF207D810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82" y="1051119"/>
            <a:ext cx="3324689" cy="3400900"/>
          </a:xfrm>
          <a:prstGeom prst="rect">
            <a:avLst/>
          </a:prstGeom>
        </p:spPr>
      </p:pic>
      <p:pic>
        <p:nvPicPr>
          <p:cNvPr id="25" name="Picture 24" descr="A yellow rectangular object with black text&#10;&#10;AI-generated content may be incorrect.">
            <a:extLst>
              <a:ext uri="{FF2B5EF4-FFF2-40B4-BE49-F238E27FC236}">
                <a16:creationId xmlns:a16="http://schemas.microsoft.com/office/drawing/2014/main" id="{63954E17-D6AC-53F0-B7CC-3E7092B2E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8302"/>
            <a:ext cx="4496427" cy="2067213"/>
          </a:xfrm>
          <a:prstGeom prst="rect">
            <a:avLst/>
          </a:prstGeom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A3757410-04ED-D664-5936-A7259C7718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9018425"/>
              </p:ext>
            </p:extLst>
          </p:nvPr>
        </p:nvGraphicFramePr>
        <p:xfrm>
          <a:off x="6182591" y="4353790"/>
          <a:ext cx="5642264" cy="235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8" name="Picture 27" descr="A green background with black text&#10;&#10;AI-generated content may be incorrect.">
            <a:extLst>
              <a:ext uri="{FF2B5EF4-FFF2-40B4-BE49-F238E27FC236}">
                <a16:creationId xmlns:a16="http://schemas.microsoft.com/office/drawing/2014/main" id="{4F12EEF7-79EC-BE74-BBE8-C9AD32816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66488"/>
            <a:ext cx="670653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66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AD5114-EB0E-3453-4ACD-D7C24D97A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1" y="171748"/>
            <a:ext cx="8564170" cy="905001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39D477-B1C4-AD75-00ED-124ED35BD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1" y="1191924"/>
            <a:ext cx="5229955" cy="471553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CD998B-A3E2-AD5C-6F80-3F307243C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66" y="1191924"/>
            <a:ext cx="3018446" cy="2112385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D5BC324-DFEB-1321-78BE-42CC0CECE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861891"/>
              </p:ext>
            </p:extLst>
          </p:nvPr>
        </p:nvGraphicFramePr>
        <p:xfrm>
          <a:off x="5631884" y="3429000"/>
          <a:ext cx="4876188" cy="2753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04342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4975CF-5761-02D4-D864-A933ECF34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01441"/>
              </p:ext>
            </p:extLst>
          </p:nvPr>
        </p:nvGraphicFramePr>
        <p:xfrm>
          <a:off x="238991" y="1690688"/>
          <a:ext cx="4021282" cy="505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1282">
                  <a:extLst>
                    <a:ext uri="{9D8B030D-6E8A-4147-A177-3AD203B41FA5}">
                      <a16:colId xmlns:a16="http://schemas.microsoft.com/office/drawing/2014/main" val="2447335021"/>
                    </a:ext>
                  </a:extLst>
                </a:gridCol>
              </a:tblGrid>
              <a:tr h="505301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WITH </a:t>
                      </a:r>
                      <a:r>
                        <a:rPr lang="en-US" sz="1100" u="none" strike="noStrike" dirty="0" err="1">
                          <a:effectLst/>
                        </a:rPr>
                        <a:t>cte</a:t>
                      </a:r>
                      <a:r>
                        <a:rPr lang="en-US" sz="1100" u="none" strike="noStrike" dirty="0">
                          <a:effectLst/>
                        </a:rPr>
                        <a:t> AS (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SELECT </a:t>
                      </a:r>
                      <a:r>
                        <a:rPr lang="en-US" sz="1100" u="none" strike="noStrike" dirty="0" err="1">
                          <a:effectLst/>
                        </a:rPr>
                        <a:t>o.CustomerID</a:t>
                      </a:r>
                      <a:r>
                        <a:rPr lang="en-US" sz="1100" u="none" strike="noStrike" dirty="0">
                          <a:effectLst/>
                        </a:rPr>
                        <a:t>,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    ROUND(SUM(</a:t>
                      </a:r>
                      <a:r>
                        <a:rPr lang="en-US" sz="1100" u="none" strike="noStrike" dirty="0" err="1">
                          <a:effectLst/>
                        </a:rPr>
                        <a:t>od.Total_Price</a:t>
                      </a:r>
                      <a:r>
                        <a:rPr lang="en-US" sz="1100" u="none" strike="noStrike" dirty="0">
                          <a:effectLst/>
                        </a:rPr>
                        <a:t>),2) AS </a:t>
                      </a:r>
                      <a:r>
                        <a:rPr lang="en-US" sz="1100" u="none" strike="noStrike" dirty="0" err="1">
                          <a:effectLst/>
                        </a:rPr>
                        <a:t>total_spending</a:t>
                      </a:r>
                      <a:r>
                        <a:rPr lang="en-US" sz="1100" u="none" strike="noStrike" dirty="0">
                          <a:effectLst/>
                        </a:rPr>
                        <a:t>,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    COUNT(</a:t>
                      </a:r>
                      <a:r>
                        <a:rPr lang="en-US" sz="1100" u="none" strike="noStrike" dirty="0" err="1">
                          <a:effectLst/>
                        </a:rPr>
                        <a:t>o.OrderID</a:t>
                      </a:r>
                      <a:r>
                        <a:rPr lang="en-US" sz="1100" u="none" strike="noStrike" dirty="0">
                          <a:effectLst/>
                        </a:rPr>
                        <a:t>) AS </a:t>
                      </a:r>
                      <a:r>
                        <a:rPr lang="en-US" sz="1100" u="none" strike="noStrike" dirty="0" err="1">
                          <a:effectLst/>
                        </a:rPr>
                        <a:t>order_count</a:t>
                      </a:r>
                      <a:r>
                        <a:rPr lang="en-US" sz="1100" u="none" strike="noStrike" dirty="0">
                          <a:effectLst/>
                        </a:rPr>
                        <a:t>,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    </a:t>
                      </a:r>
                      <a:r>
                        <a:rPr lang="en-US" sz="1100" u="none" strike="noStrike" dirty="0" err="1">
                          <a:effectLst/>
                        </a:rPr>
                        <a:t>cat.CategoryName</a:t>
                      </a:r>
                      <a:r>
                        <a:rPr lang="en-US" sz="1100" u="none" strike="noStrike" dirty="0">
                          <a:effectLst/>
                        </a:rPr>
                        <a:t> AS </a:t>
                      </a:r>
                      <a:r>
                        <a:rPr lang="en-US" sz="1100" u="none" strike="noStrike" dirty="0" err="1">
                          <a:effectLst/>
                        </a:rPr>
                        <a:t>preferred_category</a:t>
                      </a:r>
                      <a:r>
                        <a:rPr lang="en-US" sz="1100" u="none" strike="noStrike" dirty="0">
                          <a:effectLst/>
                        </a:rPr>
                        <a:t>,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    RANK() OVER (PARTITION BY </a:t>
                      </a:r>
                      <a:r>
                        <a:rPr lang="en-US" sz="1100" u="none" strike="noStrike" dirty="0" err="1">
                          <a:effectLst/>
                        </a:rPr>
                        <a:t>o.CustomerID</a:t>
                      </a:r>
                      <a:r>
                        <a:rPr lang="en-US" sz="1100" u="none" strike="noStrike" dirty="0">
                          <a:effectLst/>
                        </a:rPr>
                        <a:t>                                                       ORDER BY SUM(</a:t>
                      </a:r>
                      <a:r>
                        <a:rPr lang="en-US" sz="1100" u="none" strike="noStrike" dirty="0" err="1">
                          <a:effectLst/>
                        </a:rPr>
                        <a:t>od.Total_Price</a:t>
                      </a:r>
                      <a:r>
                        <a:rPr lang="en-US" sz="1100" u="none" strike="noStrike" dirty="0">
                          <a:effectLst/>
                        </a:rPr>
                        <a:t>) DESC) AS ranking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FROM orders o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JOIN </a:t>
                      </a:r>
                      <a:r>
                        <a:rPr lang="en-US" sz="1100" u="none" strike="noStrike" dirty="0" err="1">
                          <a:effectLst/>
                        </a:rPr>
                        <a:t>order_details</a:t>
                      </a:r>
                      <a:r>
                        <a:rPr lang="en-US" sz="1100" u="none" strike="noStrike" dirty="0">
                          <a:effectLst/>
                        </a:rPr>
                        <a:t> od                                                                                                                         ON </a:t>
                      </a:r>
                      <a:r>
                        <a:rPr lang="en-US" sz="1100" u="none" strike="noStrike" dirty="0" err="1">
                          <a:effectLst/>
                        </a:rPr>
                        <a:t>o.OrderID</a:t>
                      </a:r>
                      <a:r>
                        <a:rPr lang="en-US" sz="1100" u="none" strike="noStrike" dirty="0">
                          <a:effectLst/>
                        </a:rPr>
                        <a:t> = </a:t>
                      </a:r>
                      <a:r>
                        <a:rPr lang="en-US" sz="1100" u="none" strike="noStrike" dirty="0" err="1">
                          <a:effectLst/>
                        </a:rPr>
                        <a:t>od.OrderID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JOIN products p                                                                                                                                         ON </a:t>
                      </a:r>
                      <a:r>
                        <a:rPr lang="en-US" sz="1100" u="none" strike="noStrike" dirty="0" err="1">
                          <a:effectLst/>
                        </a:rPr>
                        <a:t>od.ProductID</a:t>
                      </a:r>
                      <a:r>
                        <a:rPr lang="en-US" sz="1100" u="none" strike="noStrike" dirty="0">
                          <a:effectLst/>
                        </a:rPr>
                        <a:t> = </a:t>
                      </a:r>
                      <a:r>
                        <a:rPr lang="en-US" sz="1100" u="none" strike="noStrike" dirty="0" err="1">
                          <a:effectLst/>
                        </a:rPr>
                        <a:t>p.ProductID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JOIN categories cat                                                                                                                                 ON </a:t>
                      </a:r>
                      <a:r>
                        <a:rPr lang="en-US" sz="1100" u="none" strike="noStrike" dirty="0" err="1">
                          <a:effectLst/>
                        </a:rPr>
                        <a:t>p.CategoryID</a:t>
                      </a:r>
                      <a:r>
                        <a:rPr lang="en-US" sz="1100" u="none" strike="noStrike" dirty="0">
                          <a:effectLst/>
                        </a:rPr>
                        <a:t> = </a:t>
                      </a:r>
                      <a:r>
                        <a:rPr lang="en-US" sz="1100" u="none" strike="noStrike" dirty="0" err="1">
                          <a:effectLst/>
                        </a:rPr>
                        <a:t>cat.CategoryID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GROUP BY </a:t>
                      </a:r>
                      <a:r>
                        <a:rPr lang="en-US" sz="1100" u="none" strike="noStrike" dirty="0" err="1">
                          <a:effectLst/>
                        </a:rPr>
                        <a:t>o.CustomerID</a:t>
                      </a:r>
                      <a:r>
                        <a:rPr lang="en-US" sz="1100" u="none" strike="noStrike" dirty="0">
                          <a:effectLst/>
                        </a:rPr>
                        <a:t>, </a:t>
                      </a:r>
                      <a:r>
                        <a:rPr lang="en-US" sz="1100" u="none" strike="noStrike" dirty="0" err="1">
                          <a:effectLst/>
                        </a:rPr>
                        <a:t>cat.CategoryName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SELECT  </a:t>
                      </a:r>
                      <a:r>
                        <a:rPr lang="en-US" sz="1100" u="none" strike="noStrike" dirty="0" err="1">
                          <a:effectLst/>
                        </a:rPr>
                        <a:t>CustomerID,total_spending</a:t>
                      </a:r>
                      <a:r>
                        <a:rPr lang="en-US" sz="1100" u="none" strike="noStrike" dirty="0">
                          <a:effectLst/>
                        </a:rPr>
                        <a:t>,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</a:t>
                      </a:r>
                      <a:r>
                        <a:rPr lang="en-US" sz="1100" u="none" strike="noStrike" dirty="0" err="1">
                          <a:effectLst/>
                        </a:rPr>
                        <a:t>order_count,preferred_category</a:t>
                      </a:r>
                      <a:r>
                        <a:rPr lang="en-US" sz="1100" u="none" strike="noStrike" dirty="0">
                          <a:effectLst/>
                        </a:rPr>
                        <a:t>,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CASE  WHEN </a:t>
                      </a:r>
                      <a:r>
                        <a:rPr lang="en-US" sz="1100" u="none" strike="noStrike" dirty="0" err="1">
                          <a:effectLst/>
                        </a:rPr>
                        <a:t>total_spending</a:t>
                      </a:r>
                      <a:r>
                        <a:rPr lang="en-US" sz="1100" u="none" strike="noStrike" dirty="0">
                          <a:effectLst/>
                        </a:rPr>
                        <a:t> &gt;= 20000 AND </a:t>
                      </a:r>
                      <a:r>
                        <a:rPr lang="en-US" sz="1100" u="none" strike="noStrike" dirty="0" err="1">
                          <a:effectLst/>
                        </a:rPr>
                        <a:t>order_count</a:t>
                      </a:r>
                      <a:r>
                        <a:rPr lang="en-US" sz="1100" u="none" strike="noStrike" dirty="0">
                          <a:effectLst/>
                        </a:rPr>
                        <a:t> &gt;= 10 THEN 'Premium'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    WHEN </a:t>
                      </a:r>
                      <a:r>
                        <a:rPr lang="en-US" sz="1100" u="none" strike="noStrike" dirty="0" err="1">
                          <a:effectLst/>
                        </a:rPr>
                        <a:t>total_spending</a:t>
                      </a:r>
                      <a:r>
                        <a:rPr lang="en-US" sz="1100" u="none" strike="noStrike" dirty="0">
                          <a:effectLst/>
                        </a:rPr>
                        <a:t> &gt;= 20000 AND </a:t>
                      </a:r>
                      <a:r>
                        <a:rPr lang="en-US" sz="1100" u="none" strike="noStrike" dirty="0" err="1">
                          <a:effectLst/>
                        </a:rPr>
                        <a:t>order_count</a:t>
                      </a:r>
                      <a:r>
                        <a:rPr lang="en-US" sz="1100" u="none" strike="noStrike" dirty="0">
                          <a:effectLst/>
                        </a:rPr>
                        <a:t> &lt; 10       THEN 'Occasional Big Buyers'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    WHEN </a:t>
                      </a:r>
                      <a:r>
                        <a:rPr lang="en-US" sz="1100" u="none" strike="noStrike" dirty="0" err="1">
                          <a:effectLst/>
                        </a:rPr>
                        <a:t>total_spending</a:t>
                      </a:r>
                      <a:r>
                        <a:rPr lang="en-US" sz="1100" u="none" strike="noStrike" dirty="0">
                          <a:effectLst/>
                        </a:rPr>
                        <a:t> &lt; 20000 AND </a:t>
                      </a:r>
                      <a:r>
                        <a:rPr lang="en-US" sz="1100" u="none" strike="noStrike" dirty="0" err="1">
                          <a:effectLst/>
                        </a:rPr>
                        <a:t>order_count</a:t>
                      </a:r>
                      <a:r>
                        <a:rPr lang="en-US" sz="1100" u="none" strike="noStrike" dirty="0">
                          <a:effectLst/>
                        </a:rPr>
                        <a:t> &gt;= 10       THEN 'Budget Frequent Buyers'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    ELSE 'Low-Value'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    END AS Cluster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FROM </a:t>
                      </a:r>
                      <a:r>
                        <a:rPr lang="en-US" sz="1100" u="none" strike="noStrike" dirty="0" err="1">
                          <a:effectLst/>
                        </a:rPr>
                        <a:t>cte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WHERE ranking = 1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ORDER BY </a:t>
                      </a:r>
                      <a:r>
                        <a:rPr lang="en-US" sz="1100" u="none" strike="noStrike" dirty="0" err="1">
                          <a:effectLst/>
                        </a:rPr>
                        <a:t>total_spending</a:t>
                      </a:r>
                      <a:r>
                        <a:rPr lang="en-US" sz="1100" u="none" strike="noStrike" dirty="0">
                          <a:effectLst/>
                        </a:rPr>
                        <a:t> DESC;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466" marR="6466" marT="6466" marB="0" anchor="ctr"/>
                </a:tc>
                <a:extLst>
                  <a:ext uri="{0D108BD9-81ED-4DB2-BD59-A6C34878D82A}">
                    <a16:rowId xmlns:a16="http://schemas.microsoft.com/office/drawing/2014/main" val="138333722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4E4293-09E0-5D83-9685-1E8CC77D9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" y="79890"/>
            <a:ext cx="10145541" cy="819264"/>
          </a:xfrm>
          <a:prstGeom prst="rect">
            <a:avLst/>
          </a:prstGeom>
        </p:spPr>
      </p:pic>
      <p:pic>
        <p:nvPicPr>
          <p:cNvPr id="8" name="Picture 7" descr="A screenshot of a chart&#10;&#10;AI-generated content may be incorrect.">
            <a:extLst>
              <a:ext uri="{FF2B5EF4-FFF2-40B4-BE49-F238E27FC236}">
                <a16:creationId xmlns:a16="http://schemas.microsoft.com/office/drawing/2014/main" id="{F8934E79-5BC2-2AB6-212D-C7A5D8557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36" y="899154"/>
            <a:ext cx="4334480" cy="2953162"/>
          </a:xfrm>
          <a:prstGeom prst="rect">
            <a:avLst/>
          </a:prstGeom>
        </p:spPr>
      </p:pic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D45C4C4-B92F-A47B-505A-9A55C72D7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1" y="875763"/>
            <a:ext cx="6020640" cy="838317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378CA99-4E5D-A497-32DD-3C23F9272E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062323"/>
              </p:ext>
            </p:extLst>
          </p:nvPr>
        </p:nvGraphicFramePr>
        <p:xfrm>
          <a:off x="5749595" y="3889847"/>
          <a:ext cx="6203414" cy="2853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65432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FB080B-1E80-A455-5779-843B3D324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144058"/>
              </p:ext>
            </p:extLst>
          </p:nvPr>
        </p:nvGraphicFramePr>
        <p:xfrm>
          <a:off x="4841825" y="4093777"/>
          <a:ext cx="4911436" cy="2618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 descr="A green background with black text&#10;&#10;AI-generated content may be incorrect.">
            <a:extLst>
              <a:ext uri="{FF2B5EF4-FFF2-40B4-BE49-F238E27FC236}">
                <a16:creationId xmlns:a16="http://schemas.microsoft.com/office/drawing/2014/main" id="{CAF7B9D1-E10F-B883-5E25-F57BF0299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9" y="0"/>
            <a:ext cx="7954485" cy="105742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11C3C4-5D61-82B6-F9F0-9D864FE0B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9" y="1057423"/>
            <a:ext cx="4648849" cy="5655104"/>
          </a:xfrm>
          <a:prstGeom prst="rect">
            <a:avLst/>
          </a:prstGeom>
        </p:spPr>
      </p:pic>
      <p:pic>
        <p:nvPicPr>
          <p:cNvPr id="10" name="Picture 9" descr="A screenshot of a chart&#10;&#10;AI-generated content may be incorrect.">
            <a:extLst>
              <a:ext uri="{FF2B5EF4-FFF2-40B4-BE49-F238E27FC236}">
                <a16:creationId xmlns:a16="http://schemas.microsoft.com/office/drawing/2014/main" id="{3A46330D-2E66-766E-5F0A-250E9287B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80" y="1161091"/>
            <a:ext cx="4220275" cy="29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25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6AE8B8-1580-53C2-B7DF-E048DBDBA3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841726"/>
              </p:ext>
            </p:extLst>
          </p:nvPr>
        </p:nvGraphicFramePr>
        <p:xfrm>
          <a:off x="259774" y="1236518"/>
          <a:ext cx="3771900" cy="54900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389059896"/>
                    </a:ext>
                  </a:extLst>
                </a:gridCol>
              </a:tblGrid>
              <a:tr h="549001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WITH </a:t>
                      </a:r>
                      <a:r>
                        <a:rPr lang="en-US" sz="1000" u="none" strike="noStrike" dirty="0" err="1">
                          <a:effectLst/>
                        </a:rPr>
                        <a:t>customer_stats</a:t>
                      </a:r>
                      <a:r>
                        <a:rPr lang="en-US" sz="1000" u="none" strike="noStrike" dirty="0">
                          <a:effectLst/>
                        </a:rPr>
                        <a:t> AS (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SELECT </a:t>
                      </a:r>
                      <a:r>
                        <a:rPr lang="en-US" sz="1000" u="none" strike="noStrike" dirty="0" err="1">
                          <a:effectLst/>
                        </a:rPr>
                        <a:t>o.CustomerID</a:t>
                      </a:r>
                      <a:r>
                        <a:rPr lang="en-US" sz="1000" u="none" strike="noStrike" dirty="0">
                          <a:effectLst/>
                        </a:rPr>
                        <a:t>,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    COUNT(DISTINCT </a:t>
                      </a:r>
                      <a:r>
                        <a:rPr lang="en-US" sz="1000" u="none" strike="noStrike" dirty="0" err="1">
                          <a:effectLst/>
                        </a:rPr>
                        <a:t>o.OrderID</a:t>
                      </a:r>
                      <a:r>
                        <a:rPr lang="en-US" sz="1000" u="none" strike="noStrike" dirty="0">
                          <a:effectLst/>
                        </a:rPr>
                        <a:t>) AS </a:t>
                      </a:r>
                      <a:r>
                        <a:rPr lang="en-US" sz="1000" u="none" strike="noStrike" dirty="0" err="1">
                          <a:effectLst/>
                        </a:rPr>
                        <a:t>order_count</a:t>
                      </a:r>
                      <a:r>
                        <a:rPr lang="en-US" sz="1000" u="none" strike="noStrike" dirty="0">
                          <a:effectLst/>
                        </a:rPr>
                        <a:t>,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    SUM(</a:t>
                      </a:r>
                      <a:r>
                        <a:rPr lang="en-US" sz="1000" u="none" strike="noStrike" dirty="0" err="1">
                          <a:effectLst/>
                        </a:rPr>
                        <a:t>od.UnitPrice</a:t>
                      </a:r>
                      <a:r>
                        <a:rPr lang="en-US" sz="1000" u="none" strike="noStrike" dirty="0">
                          <a:effectLst/>
                        </a:rPr>
                        <a:t> * </a:t>
                      </a:r>
                      <a:r>
                        <a:rPr lang="en-US" sz="1000" u="none" strike="noStrike" dirty="0" err="1">
                          <a:effectLst/>
                        </a:rPr>
                        <a:t>od.Quantity</a:t>
                      </a:r>
                      <a:r>
                        <a:rPr lang="en-US" sz="1000" u="none" strike="noStrike" dirty="0">
                          <a:effectLst/>
                        </a:rPr>
                        <a:t>) AS </a:t>
                      </a:r>
                      <a:r>
                        <a:rPr lang="en-US" sz="1000" u="none" strike="noStrike" dirty="0" err="1">
                          <a:effectLst/>
                        </a:rPr>
                        <a:t>total_spending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FROM orders o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JOIN </a:t>
                      </a:r>
                      <a:r>
                        <a:rPr lang="en-US" sz="1000" u="none" strike="noStrike" dirty="0" err="1">
                          <a:effectLst/>
                        </a:rPr>
                        <a:t>order_details</a:t>
                      </a:r>
                      <a:r>
                        <a:rPr lang="en-US" sz="1000" u="none" strike="noStrike" dirty="0">
                          <a:effectLst/>
                        </a:rPr>
                        <a:t> od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ON </a:t>
                      </a:r>
                      <a:r>
                        <a:rPr lang="en-US" sz="1000" u="none" strike="noStrike" dirty="0" err="1">
                          <a:effectLst/>
                        </a:rPr>
                        <a:t>o.OrderID</a:t>
                      </a:r>
                      <a:r>
                        <a:rPr lang="en-US" sz="1000" u="none" strike="noStrike" dirty="0">
                          <a:effectLst/>
                        </a:rPr>
                        <a:t> = </a:t>
                      </a:r>
                      <a:r>
                        <a:rPr lang="en-US" sz="1000" u="none" strike="noStrike" dirty="0" err="1">
                          <a:effectLst/>
                        </a:rPr>
                        <a:t>od.OrderID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GROUP BY </a:t>
                      </a:r>
                      <a:r>
                        <a:rPr lang="en-US" sz="1000" u="none" strike="noStrike" dirty="0" err="1">
                          <a:effectLst/>
                        </a:rPr>
                        <a:t>o.CustomerID</a:t>
                      </a:r>
                      <a:r>
                        <a:rPr lang="en-US" sz="1000" u="none" strike="noStrike" dirty="0">
                          <a:effectLst/>
                        </a:rPr>
                        <a:t>),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 err="1">
                          <a:effectLst/>
                        </a:rPr>
                        <a:t>customer_segments</a:t>
                      </a:r>
                      <a:r>
                        <a:rPr lang="en-US" sz="1000" u="none" strike="noStrike" dirty="0">
                          <a:effectLst/>
                        </a:rPr>
                        <a:t> AS (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SELECT </a:t>
                      </a:r>
                      <a:r>
                        <a:rPr lang="en-US" sz="1000" u="none" strike="noStrike" dirty="0" err="1">
                          <a:effectLst/>
                        </a:rPr>
                        <a:t>CustomerID</a:t>
                      </a:r>
                      <a:r>
                        <a:rPr lang="en-US" sz="1000" u="none" strike="noStrike" dirty="0">
                          <a:effectLst/>
                        </a:rPr>
                        <a:t>,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    </a:t>
                      </a:r>
                      <a:r>
                        <a:rPr lang="en-US" sz="1000" u="none" strike="noStrike" dirty="0" err="1">
                          <a:effectLst/>
                        </a:rPr>
                        <a:t>total_spending,order_count</a:t>
                      </a:r>
                      <a:r>
                        <a:rPr lang="en-US" sz="1000" u="none" strike="noStrike" dirty="0">
                          <a:effectLst/>
                        </a:rPr>
                        <a:t>,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    CASE WHEN </a:t>
                      </a:r>
                      <a:r>
                        <a:rPr lang="en-US" sz="1000" u="none" strike="noStrike" dirty="0" err="1">
                          <a:effectLst/>
                        </a:rPr>
                        <a:t>total_spending</a:t>
                      </a:r>
                      <a:r>
                        <a:rPr lang="en-US" sz="1000" u="none" strike="noStrike" dirty="0">
                          <a:effectLst/>
                        </a:rPr>
                        <a:t> &gt;= 20000 AND </a:t>
                      </a:r>
                      <a:r>
                        <a:rPr lang="en-US" sz="1000" u="none" strike="noStrike" dirty="0" err="1">
                          <a:effectLst/>
                        </a:rPr>
                        <a:t>order_count</a:t>
                      </a:r>
                      <a:r>
                        <a:rPr lang="en-US" sz="1000" u="none" strike="noStrike" dirty="0">
                          <a:effectLst/>
                        </a:rPr>
                        <a:t> &gt;= 10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        THEN 'Premium'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        WHEN </a:t>
                      </a:r>
                      <a:r>
                        <a:rPr lang="en-US" sz="1000" u="none" strike="noStrike" dirty="0" err="1">
                          <a:effectLst/>
                        </a:rPr>
                        <a:t>total_spending</a:t>
                      </a:r>
                      <a:r>
                        <a:rPr lang="en-US" sz="1000" u="none" strike="noStrike" dirty="0">
                          <a:effectLst/>
                        </a:rPr>
                        <a:t> BETWEEN 10000 AND 19999 AND </a:t>
                      </a:r>
                      <a:r>
                        <a:rPr lang="en-US" sz="1000" u="none" strike="noStrike" dirty="0" err="1">
                          <a:effectLst/>
                        </a:rPr>
                        <a:t>order_count</a:t>
                      </a:r>
                      <a:r>
                        <a:rPr lang="en-US" sz="1000" u="none" strike="noStrike" dirty="0">
                          <a:effectLst/>
                        </a:rPr>
                        <a:t> BETWEEN 5 AND 9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        THEN 'Occasional Big Buyers'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        WHEN </a:t>
                      </a:r>
                      <a:r>
                        <a:rPr lang="en-US" sz="1000" u="none" strike="noStrike" dirty="0" err="1">
                          <a:effectLst/>
                        </a:rPr>
                        <a:t>total_spending</a:t>
                      </a:r>
                      <a:r>
                        <a:rPr lang="en-US" sz="1000" u="none" strike="noStrike" dirty="0">
                          <a:effectLst/>
                        </a:rPr>
                        <a:t> BETWEEN 5000 AND 9999 AND </a:t>
                      </a:r>
                      <a:r>
                        <a:rPr lang="en-US" sz="1000" u="none" strike="noStrike" dirty="0" err="1">
                          <a:effectLst/>
                        </a:rPr>
                        <a:t>order_count</a:t>
                      </a:r>
                      <a:r>
                        <a:rPr lang="en-US" sz="1000" u="none" strike="noStrike" dirty="0">
                          <a:effectLst/>
                        </a:rPr>
                        <a:t> &gt;= 10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        THEN 'Budget Frequent Buyers'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        ELSE 'Low-Value/Inactive'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    END AS Segment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FROM </a:t>
                      </a:r>
                      <a:r>
                        <a:rPr lang="en-US" sz="1000" u="none" strike="noStrike" dirty="0" err="1">
                          <a:effectLst/>
                        </a:rPr>
                        <a:t>customer_stats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SELECT </a:t>
                      </a:r>
                      <a:r>
                        <a:rPr lang="en-US" sz="1000" u="none" strike="noStrike" dirty="0" err="1">
                          <a:effectLst/>
                        </a:rPr>
                        <a:t>cs.Segment</a:t>
                      </a:r>
                      <a:r>
                        <a:rPr lang="en-US" sz="1000" u="none" strike="noStrike" dirty="0">
                          <a:effectLst/>
                        </a:rPr>
                        <a:t>,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COUNT(DISTINCT </a:t>
                      </a:r>
                      <a:r>
                        <a:rPr lang="en-US" sz="1000" u="none" strike="noStrike" dirty="0" err="1">
                          <a:effectLst/>
                        </a:rPr>
                        <a:t>o.OrderID</a:t>
                      </a:r>
                      <a:r>
                        <a:rPr lang="en-US" sz="1000" u="none" strike="noStrike" dirty="0">
                          <a:effectLst/>
                        </a:rPr>
                        <a:t>) AS </a:t>
                      </a:r>
                      <a:r>
                        <a:rPr lang="en-US" sz="1000" u="none" strike="noStrike" dirty="0" err="1">
                          <a:effectLst/>
                        </a:rPr>
                        <a:t>TotalOrders</a:t>
                      </a:r>
                      <a:r>
                        <a:rPr lang="en-US" sz="1000" u="none" strike="noStrike" dirty="0">
                          <a:effectLst/>
                        </a:rPr>
                        <a:t>,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COUNT(DISTINCT </a:t>
                      </a:r>
                      <a:r>
                        <a:rPr lang="en-US" sz="1000" u="none" strike="noStrike" dirty="0" err="1">
                          <a:effectLst/>
                        </a:rPr>
                        <a:t>cs.CustomerID</a:t>
                      </a:r>
                      <a:r>
                        <a:rPr lang="en-US" sz="1000" u="none" strike="noStrike" dirty="0">
                          <a:effectLst/>
                        </a:rPr>
                        <a:t>) AS </a:t>
                      </a:r>
                      <a:r>
                        <a:rPr lang="en-US" sz="1000" u="none" strike="noStrike" dirty="0" err="1">
                          <a:effectLst/>
                        </a:rPr>
                        <a:t>TotalCustomers</a:t>
                      </a:r>
                      <a:r>
                        <a:rPr lang="en-US" sz="1000" u="none" strike="noStrike" dirty="0">
                          <a:effectLst/>
                        </a:rPr>
                        <a:t>,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ROUND(COUNT(DISTINCT </a:t>
                      </a:r>
                      <a:r>
                        <a:rPr lang="en-US" sz="1000" u="none" strike="noStrike" dirty="0" err="1">
                          <a:effectLst/>
                        </a:rPr>
                        <a:t>o.OrderID</a:t>
                      </a:r>
                      <a:r>
                        <a:rPr lang="en-US" sz="1000" u="none" strike="noStrike" dirty="0">
                          <a:effectLst/>
                        </a:rPr>
                        <a:t>) * 1.0 / COUNT(DISTINCT </a:t>
                      </a:r>
                      <a:r>
                        <a:rPr lang="en-US" sz="1000" u="none" strike="noStrike" dirty="0" err="1">
                          <a:effectLst/>
                        </a:rPr>
                        <a:t>cs.CustomerID</a:t>
                      </a:r>
                      <a:r>
                        <a:rPr lang="en-US" sz="1000" u="none" strike="noStrike" dirty="0">
                          <a:effectLst/>
                        </a:rPr>
                        <a:t>), 2)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AS </a:t>
                      </a:r>
                      <a:r>
                        <a:rPr lang="en-US" sz="1000" u="none" strike="noStrike" dirty="0" err="1">
                          <a:effectLst/>
                        </a:rPr>
                        <a:t>AvgOrdersPerCustomer</a:t>
                      </a:r>
                      <a:r>
                        <a:rPr lang="en-US" sz="1000" u="none" strike="noStrike" dirty="0">
                          <a:effectLst/>
                        </a:rPr>
                        <a:t>,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   ROUND(AVG(</a:t>
                      </a:r>
                      <a:r>
                        <a:rPr lang="en-US" sz="1000" u="none" strike="noStrike" dirty="0" err="1">
                          <a:effectLst/>
                        </a:rPr>
                        <a:t>cs.total_spending</a:t>
                      </a:r>
                      <a:r>
                        <a:rPr lang="en-US" sz="1000" u="none" strike="noStrike" dirty="0">
                          <a:effectLst/>
                        </a:rPr>
                        <a:t>), 2) AS </a:t>
                      </a:r>
                      <a:r>
                        <a:rPr lang="en-US" sz="1000" u="none" strike="noStrike" dirty="0" err="1">
                          <a:effectLst/>
                        </a:rPr>
                        <a:t>AvgSpendingPerCustomer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FROM </a:t>
                      </a:r>
                      <a:r>
                        <a:rPr lang="en-US" sz="1000" u="none" strike="noStrike" dirty="0" err="1">
                          <a:effectLst/>
                        </a:rPr>
                        <a:t>customer_segments</a:t>
                      </a:r>
                      <a:r>
                        <a:rPr lang="en-US" sz="1000" u="none" strike="noStrike" dirty="0">
                          <a:effectLst/>
                        </a:rPr>
                        <a:t> cs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JOIN orders o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ON </a:t>
                      </a:r>
                      <a:r>
                        <a:rPr lang="en-US" sz="1000" u="none" strike="noStrike" dirty="0" err="1">
                          <a:effectLst/>
                        </a:rPr>
                        <a:t>cs.CustomerID</a:t>
                      </a:r>
                      <a:r>
                        <a:rPr lang="en-US" sz="1000" u="none" strike="noStrike" dirty="0">
                          <a:effectLst/>
                        </a:rPr>
                        <a:t> = </a:t>
                      </a:r>
                      <a:r>
                        <a:rPr lang="en-US" sz="1000" u="none" strike="noStrike" dirty="0" err="1">
                          <a:effectLst/>
                        </a:rPr>
                        <a:t>o.CustomerID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GROUP BY </a:t>
                      </a:r>
                      <a:r>
                        <a:rPr lang="en-US" sz="1000" u="none" strike="noStrike" dirty="0" err="1">
                          <a:effectLst/>
                        </a:rPr>
                        <a:t>cs.Segment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ORDER BY </a:t>
                      </a:r>
                      <a:r>
                        <a:rPr lang="en-US" sz="1000" u="none" strike="noStrike" dirty="0" err="1">
                          <a:effectLst/>
                        </a:rPr>
                        <a:t>AvgOrdersPerCustomer</a:t>
                      </a:r>
                      <a:r>
                        <a:rPr lang="en-US" sz="1000" u="none" strike="noStrike" dirty="0">
                          <a:effectLst/>
                        </a:rPr>
                        <a:t> DESC;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30" marR="5030" marT="5030" marB="0" anchor="ctr"/>
                </a:tc>
                <a:extLst>
                  <a:ext uri="{0D108BD9-81ED-4DB2-BD59-A6C34878D82A}">
                    <a16:rowId xmlns:a16="http://schemas.microsoft.com/office/drawing/2014/main" val="2911408819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E0E714E-14E4-1B1F-D188-A05E706B84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0308216"/>
              </p:ext>
            </p:extLst>
          </p:nvPr>
        </p:nvGraphicFramePr>
        <p:xfrm>
          <a:off x="4380277" y="3851986"/>
          <a:ext cx="6277851" cy="2874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A green background with black text&#10;&#10;AI-generated content may be incorrect.">
            <a:extLst>
              <a:ext uri="{FF2B5EF4-FFF2-40B4-BE49-F238E27FC236}">
                <a16:creationId xmlns:a16="http://schemas.microsoft.com/office/drawing/2014/main" id="{EAD2A340-F0AC-2E67-30BF-383E1EBB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4" y="131464"/>
            <a:ext cx="8916644" cy="1105054"/>
          </a:xfrm>
          <a:prstGeom prst="rect">
            <a:avLst/>
          </a:prstGeom>
        </p:spPr>
      </p:pic>
      <p:pic>
        <p:nvPicPr>
          <p:cNvPr id="9" name="Picture 8" descr="A yellow box with black text&#10;&#10;AI-generated content may be incorrect.">
            <a:extLst>
              <a:ext uri="{FF2B5EF4-FFF2-40B4-BE49-F238E27FC236}">
                <a16:creationId xmlns:a16="http://schemas.microsoft.com/office/drawing/2014/main" id="{D9E0D6E7-08E1-A9C8-D16E-E73433BC6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56" y="1236518"/>
            <a:ext cx="6277851" cy="250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4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8C9C2ED-AC5E-CC81-ADE3-D870E945BA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15046407"/>
                  </p:ext>
                </p:extLst>
              </p:nvPr>
            </p:nvGraphicFramePr>
            <p:xfrm>
              <a:off x="5185064" y="1039091"/>
              <a:ext cx="6608618" cy="56526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F8C9C2ED-AC5E-CC81-ADE3-D870E945BA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5064" y="1039091"/>
                <a:ext cx="6608618" cy="565265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CBE3F41-ED76-524D-9178-DCE449282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0" y="83945"/>
            <a:ext cx="7744906" cy="778500"/>
          </a:xfrm>
          <a:prstGeom prst="rect">
            <a:avLst/>
          </a:prstGeom>
        </p:spPr>
      </p:pic>
      <p:pic>
        <p:nvPicPr>
          <p:cNvPr id="8" name="Picture 7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B16001AE-8DC1-EB63-8FD4-3B3BDD274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0" y="862445"/>
            <a:ext cx="3324689" cy="3286584"/>
          </a:xfrm>
          <a:prstGeom prst="rect">
            <a:avLst/>
          </a:prstGeom>
        </p:spPr>
      </p:pic>
      <p:pic>
        <p:nvPicPr>
          <p:cNvPr id="12" name="Picture 11" descr="A yellow and black text&#10;&#10;AI-generated content may be incorrect.">
            <a:extLst>
              <a:ext uri="{FF2B5EF4-FFF2-40B4-BE49-F238E27FC236}">
                <a16:creationId xmlns:a16="http://schemas.microsoft.com/office/drawing/2014/main" id="{92F31C7A-054A-6E4E-5537-D91F9BA0F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0" y="3896590"/>
            <a:ext cx="5001323" cy="28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7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EEE586A-C047-891A-10E0-F02D0E832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87" y="38178"/>
            <a:ext cx="11229393" cy="98911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Data Dictionary –Key Analysis Areas</a:t>
            </a:r>
            <a:endParaRPr lang="en-IN" sz="4000" dirty="0">
              <a:solidFill>
                <a:schemeClr val="tx2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404645C-E906-5EF3-9272-8ACD9FF1A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908906"/>
              </p:ext>
            </p:extLst>
          </p:nvPr>
        </p:nvGraphicFramePr>
        <p:xfrm>
          <a:off x="0" y="896132"/>
          <a:ext cx="12181615" cy="5923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664">
                  <a:extLst>
                    <a:ext uri="{9D8B030D-6E8A-4147-A177-3AD203B41FA5}">
                      <a16:colId xmlns:a16="http://schemas.microsoft.com/office/drawing/2014/main" val="3424648000"/>
                    </a:ext>
                  </a:extLst>
                </a:gridCol>
                <a:gridCol w="4663795">
                  <a:extLst>
                    <a:ext uri="{9D8B030D-6E8A-4147-A177-3AD203B41FA5}">
                      <a16:colId xmlns:a16="http://schemas.microsoft.com/office/drawing/2014/main" val="1930684514"/>
                    </a:ext>
                  </a:extLst>
                </a:gridCol>
                <a:gridCol w="5845156">
                  <a:extLst>
                    <a:ext uri="{9D8B030D-6E8A-4147-A177-3AD203B41FA5}">
                      <a16:colId xmlns:a16="http://schemas.microsoft.com/office/drawing/2014/main" val="833672891"/>
                    </a:ext>
                  </a:extLst>
                </a:gridCol>
              </a:tblGrid>
              <a:tr h="12867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kern="100">
                          <a:effectLst/>
                        </a:rPr>
                        <a:t> </a:t>
                      </a:r>
                    </a:p>
                    <a:p>
                      <a:pPr algn="ctr">
                        <a:buNone/>
                      </a:pPr>
                      <a:r>
                        <a:rPr lang="en-IN" sz="1200" kern="100">
                          <a:effectLst/>
                        </a:rPr>
                        <a:t> </a:t>
                      </a:r>
                    </a:p>
                    <a:p>
                      <a:pPr algn="ctr">
                        <a:buNone/>
                      </a:pPr>
                      <a:r>
                        <a:rPr lang="en-IN" sz="1200" kern="100">
                          <a:effectLst/>
                        </a:rPr>
                        <a:t> </a:t>
                      </a:r>
                    </a:p>
                    <a:p>
                      <a:pPr algn="ctr">
                        <a:buNone/>
                      </a:pPr>
                      <a:r>
                        <a:rPr lang="en-IN" sz="2400" kern="100">
                          <a:effectLst/>
                        </a:rPr>
                        <a:t>Analysis Type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</a:p>
                    <a:p>
                      <a:pPr algn="ctr"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</a:p>
                    <a:p>
                      <a:pPr algn="ctr"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</a:p>
                    <a:p>
                      <a:pPr algn="ctr">
                        <a:buNone/>
                      </a:pPr>
                      <a:r>
                        <a:rPr lang="en-IN" sz="2400" kern="100" dirty="0">
                          <a:effectLst/>
                        </a:rPr>
                        <a:t>Focus / Key Metrics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</a:p>
                    <a:p>
                      <a:pPr algn="ctr"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</a:p>
                    <a:p>
                      <a:pPr algn="ctr"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</a:p>
                    <a:p>
                      <a:pPr algn="ctr">
                        <a:buNone/>
                      </a:pPr>
                      <a:r>
                        <a:rPr lang="en-IN" sz="2400" kern="100" dirty="0">
                          <a:effectLst/>
                        </a:rPr>
                        <a:t>Purpose / Insights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extLst>
                  <a:ext uri="{0D108BD9-81ED-4DB2-BD59-A6C34878D82A}">
                    <a16:rowId xmlns:a16="http://schemas.microsoft.com/office/drawing/2014/main" val="152184025"/>
                  </a:ext>
                </a:extLst>
              </a:tr>
              <a:tr h="772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Customer Analysis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effectLst/>
                        </a:rPr>
                        <a:t>Customer segmentation, order frequency, and revenue per customer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Identify loyal customers, understand buying behavior, and plan targeted marketing.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extLst>
                  <a:ext uri="{0D108BD9-81ED-4DB2-BD59-A6C34878D82A}">
                    <a16:rowId xmlns:a16="http://schemas.microsoft.com/office/drawing/2014/main" val="2359344957"/>
                  </a:ext>
                </a:extLst>
              </a:tr>
              <a:tr h="772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Order Analysis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effectLst/>
                        </a:rPr>
                        <a:t>Total orders, order volume, discounts, and shipping trends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Analyze order patterns, evaluate shipping efficiency, and track revenue contribution.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extLst>
                  <a:ext uri="{0D108BD9-81ED-4DB2-BD59-A6C34878D82A}">
                    <a16:rowId xmlns:a16="http://schemas.microsoft.com/office/drawing/2014/main" val="1674994032"/>
                  </a:ext>
                </a:extLst>
              </a:tr>
              <a:tr h="772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Employee Analysis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effectLst/>
                        </a:rPr>
                        <a:t>Revenue by employee, total and average orders handled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Assess performance, recognize top performers, and optimize workload distribution.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extLst>
                  <a:ext uri="{0D108BD9-81ED-4DB2-BD59-A6C34878D82A}">
                    <a16:rowId xmlns:a16="http://schemas.microsoft.com/office/drawing/2014/main" val="2141707590"/>
                  </a:ext>
                </a:extLst>
              </a:tr>
              <a:tr h="772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Product Analysis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Best-selling products, category trends, and stock status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Track product success, manage inventory, and ensure profitable category mix.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extLst>
                  <a:ext uri="{0D108BD9-81ED-4DB2-BD59-A6C34878D82A}">
                    <a16:rowId xmlns:a16="http://schemas.microsoft.com/office/drawing/2014/main" val="2117816860"/>
                  </a:ext>
                </a:extLst>
              </a:tr>
              <a:tr h="772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Supplier Analysis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effectLst/>
                        </a:rPr>
                        <a:t>Supplier contribution, stock availability, and regional supply data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Monitor supplier performance and improve procurement reliability.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extLst>
                  <a:ext uri="{0D108BD9-81ED-4DB2-BD59-A6C34878D82A}">
                    <a16:rowId xmlns:a16="http://schemas.microsoft.com/office/drawing/2014/main" val="1020054737"/>
                  </a:ext>
                </a:extLst>
              </a:tr>
              <a:tr h="772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</a:rPr>
                        <a:t>Shippers Analysis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effectLst/>
                        </a:rPr>
                        <a:t>Delivery performance, and shipper utilization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effectLst/>
                        </a:rPr>
                        <a:t>Evaluate logistics partners and improve shipping cost-effectiveness.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90" marR="52390" marT="0" marB="0"/>
                </a:tc>
                <a:extLst>
                  <a:ext uri="{0D108BD9-81ED-4DB2-BD59-A6C34878D82A}">
                    <a16:rowId xmlns:a16="http://schemas.microsoft.com/office/drawing/2014/main" val="2888566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151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3AD434-317D-B68F-0D9E-2609646DC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218077"/>
              </p:ext>
            </p:extLst>
          </p:nvPr>
        </p:nvGraphicFramePr>
        <p:xfrm>
          <a:off x="4459648" y="1176102"/>
          <a:ext cx="6440415" cy="4632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 descr="A green background with black text&#10;&#10;AI-generated content may be incorrect.">
            <a:extLst>
              <a:ext uri="{FF2B5EF4-FFF2-40B4-BE49-F238E27FC236}">
                <a16:creationId xmlns:a16="http://schemas.microsoft.com/office/drawing/2014/main" id="{6D889369-B6D6-FC75-DBE8-EAA7D973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0" y="151101"/>
            <a:ext cx="8125959" cy="762106"/>
          </a:xfrm>
          <a:prstGeom prst="rect">
            <a:avLst/>
          </a:prstGeom>
        </p:spPr>
      </p:pic>
      <p:pic>
        <p:nvPicPr>
          <p:cNvPr id="8" name="Picture 7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F1EEEB09-648D-6112-A668-746218431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0" y="1020239"/>
            <a:ext cx="2924583" cy="3362794"/>
          </a:xfrm>
          <a:prstGeom prst="rect">
            <a:avLst/>
          </a:prstGeom>
        </p:spPr>
      </p:pic>
      <p:pic>
        <p:nvPicPr>
          <p:cNvPr id="10" name="Picture 9" descr="A yellow and black text on a white grid&#10;&#10;AI-generated content may be incorrect.">
            <a:extLst>
              <a:ext uri="{FF2B5EF4-FFF2-40B4-BE49-F238E27FC236}">
                <a16:creationId xmlns:a16="http://schemas.microsoft.com/office/drawing/2014/main" id="{D56E00F9-8DBA-F791-F326-A20080BF2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9" y="4490065"/>
            <a:ext cx="4211917" cy="22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72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black text on a pink background&#10;&#10;AI-generated content may be incorrect.">
            <a:extLst>
              <a:ext uri="{FF2B5EF4-FFF2-40B4-BE49-F238E27FC236}">
                <a16:creationId xmlns:a16="http://schemas.microsoft.com/office/drawing/2014/main" id="{DBA64D83-FFD5-9A78-5569-FF2D2CB54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239737"/>
            <a:ext cx="7421011" cy="685896"/>
          </a:xfrm>
        </p:spPr>
      </p:pic>
      <p:pic>
        <p:nvPicPr>
          <p:cNvPr id="12" name="Picture 11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039768CA-5BA5-D14C-C589-17294DE51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1135876"/>
            <a:ext cx="3534268" cy="2819794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990BAE-9926-93B5-A459-364E13498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3955670"/>
            <a:ext cx="4355468" cy="2819794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E0AD4D0-ABCD-C4C9-3628-317E26F318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7304926"/>
              </p:ext>
            </p:extLst>
          </p:nvPr>
        </p:nvGraphicFramePr>
        <p:xfrm>
          <a:off x="4727864" y="1598723"/>
          <a:ext cx="7024254" cy="4926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10116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A6B3B-A4B7-E09C-DEDB-412363979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7" y="176544"/>
            <a:ext cx="9688277" cy="457302"/>
          </a:xfr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7236C94-DDEF-7BD3-8FFC-4A8CFD55A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7" y="1122218"/>
            <a:ext cx="2717466" cy="362642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AC640B-2F51-E7D0-0C89-C8CD83C61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2" y="1122218"/>
            <a:ext cx="7543800" cy="2993501"/>
          </a:xfrm>
          <a:prstGeom prst="rect">
            <a:avLst/>
          </a:prstGeom>
        </p:spPr>
      </p:pic>
      <p:pic>
        <p:nvPicPr>
          <p:cNvPr id="11" name="Picture 10" descr="A yellow and white sheet with black text&#10;&#10;AI-generated content may be incorrect.">
            <a:extLst>
              <a:ext uri="{FF2B5EF4-FFF2-40B4-BE49-F238E27FC236}">
                <a16:creationId xmlns:a16="http://schemas.microsoft.com/office/drawing/2014/main" id="{31322DF8-F8D8-42F4-C619-4EA8A3DE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06" y="4197927"/>
            <a:ext cx="3248478" cy="23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een background with black text&#10;&#10;AI-generated content may be incorrect.">
            <a:extLst>
              <a:ext uri="{FF2B5EF4-FFF2-40B4-BE49-F238E27FC236}">
                <a16:creationId xmlns:a16="http://schemas.microsoft.com/office/drawing/2014/main" id="{0FDBBCD1-A4D4-294C-86FF-4C61DCD28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82" y="103774"/>
            <a:ext cx="8135485" cy="895475"/>
          </a:xfrm>
        </p:spPr>
      </p:pic>
      <p:pic>
        <p:nvPicPr>
          <p:cNvPr id="7" name="Picture 6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9255E39D-6A59-2D8A-C1CF-6B3D29D4A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12" y="1105961"/>
            <a:ext cx="3450515" cy="3008839"/>
          </a:xfrm>
          <a:prstGeom prst="rect">
            <a:avLst/>
          </a:prstGeom>
        </p:spPr>
      </p:pic>
      <p:pic>
        <p:nvPicPr>
          <p:cNvPr id="9" name="Picture 8" descr="A screenshot of a calendar&#10;&#10;AI-generated content may be incorrect.">
            <a:extLst>
              <a:ext uri="{FF2B5EF4-FFF2-40B4-BE49-F238E27FC236}">
                <a16:creationId xmlns:a16="http://schemas.microsoft.com/office/drawing/2014/main" id="{7A6754D9-CD56-99C5-CD49-532D8350A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12" y="3938156"/>
            <a:ext cx="4296375" cy="2816070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689DD7D-C4A7-CF48-D95F-C6E191FC97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270259"/>
              </p:ext>
            </p:extLst>
          </p:nvPr>
        </p:nvGraphicFramePr>
        <p:xfrm>
          <a:off x="4586588" y="1105961"/>
          <a:ext cx="6219958" cy="320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87048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een background with black text&#10;&#10;AI-generated content may be incorrect.">
            <a:extLst>
              <a:ext uri="{FF2B5EF4-FFF2-40B4-BE49-F238E27FC236}">
                <a16:creationId xmlns:a16="http://schemas.microsoft.com/office/drawing/2014/main" id="{0B222893-9974-3533-5753-51885EFB9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1" y="185172"/>
            <a:ext cx="7001852" cy="857370"/>
          </a:xfr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DCD808-EE89-CBD0-4157-C8C54AFBC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1" y="1153432"/>
            <a:ext cx="4629796" cy="56110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6B3102-8E50-FBD3-6729-68D3AEF39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13" y="1097987"/>
            <a:ext cx="6869460" cy="3134162"/>
          </a:xfrm>
          <a:prstGeom prst="rect">
            <a:avLst/>
          </a:prstGeom>
        </p:spPr>
      </p:pic>
      <p:pic>
        <p:nvPicPr>
          <p:cNvPr id="11" name="Picture 10" descr="A yellow and white text on a sheet of paper&#10;&#10;AI-generated content may be incorrect.">
            <a:extLst>
              <a:ext uri="{FF2B5EF4-FFF2-40B4-BE49-F238E27FC236}">
                <a16:creationId xmlns:a16="http://schemas.microsoft.com/office/drawing/2014/main" id="{B2C92F52-E5B9-A58B-1C12-751A5A63E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39" y="4232149"/>
            <a:ext cx="4535779" cy="24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12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een background with black text&#10;&#10;AI-generated content may be incorrect.">
            <a:extLst>
              <a:ext uri="{FF2B5EF4-FFF2-40B4-BE49-F238E27FC236}">
                <a16:creationId xmlns:a16="http://schemas.microsoft.com/office/drawing/2014/main" id="{C2191C93-6186-2263-CF1F-79FEFCA6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4" y="145778"/>
            <a:ext cx="7563906" cy="790685"/>
          </a:xfr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4CB16B4-1110-6B78-CD2A-EFA8702556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213010"/>
              </p:ext>
            </p:extLst>
          </p:nvPr>
        </p:nvGraphicFramePr>
        <p:xfrm>
          <a:off x="4717474" y="1054761"/>
          <a:ext cx="6951518" cy="3037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025CED-6A99-10E1-BF12-11F334336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8" y="1285352"/>
            <a:ext cx="3943900" cy="3743847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684D76-D077-D6D6-B5D9-BFD051090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474" y="4133535"/>
            <a:ext cx="5087060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5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CE816-B3A5-B9F0-DB24-043C76099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003155"/>
              </p:ext>
            </p:extLst>
          </p:nvPr>
        </p:nvGraphicFramePr>
        <p:xfrm>
          <a:off x="4173681" y="1026412"/>
          <a:ext cx="5763491" cy="3233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 descr="A green background with black text&#10;&#10;AI-generated content may be incorrect.">
            <a:extLst>
              <a:ext uri="{FF2B5EF4-FFF2-40B4-BE49-F238E27FC236}">
                <a16:creationId xmlns:a16="http://schemas.microsoft.com/office/drawing/2014/main" id="{C63E01C1-0F52-5258-0F40-F1E50E2D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8" y="76742"/>
            <a:ext cx="8106906" cy="838317"/>
          </a:xfrm>
          <a:prstGeom prst="rect">
            <a:avLst/>
          </a:prstGeom>
        </p:spPr>
      </p:pic>
      <p:pic>
        <p:nvPicPr>
          <p:cNvPr id="8" name="Picture 7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2980F239-EECB-B906-3F2B-F41E0E7A1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6" y="1026412"/>
            <a:ext cx="3496163" cy="4972744"/>
          </a:xfrm>
          <a:prstGeom prst="rect">
            <a:avLst/>
          </a:prstGeom>
        </p:spPr>
      </p:pic>
      <p:pic>
        <p:nvPicPr>
          <p:cNvPr id="10" name="Picture 9" descr="A yellow and black text on a white sheet&#10;&#10;AI-generated content may be incorrect.">
            <a:extLst>
              <a:ext uri="{FF2B5EF4-FFF2-40B4-BE49-F238E27FC236}">
                <a16:creationId xmlns:a16="http://schemas.microsoft.com/office/drawing/2014/main" id="{A3942504-961E-DCE3-71E9-ABC8885D8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82" y="4260272"/>
            <a:ext cx="3723410" cy="252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39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F2C369-9724-1F46-12D8-1AB752ABE7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586500"/>
              </p:ext>
            </p:extLst>
          </p:nvPr>
        </p:nvGraphicFramePr>
        <p:xfrm>
          <a:off x="563880" y="347733"/>
          <a:ext cx="9326453" cy="1026795"/>
        </p:xfrm>
        <a:graphic>
          <a:graphicData uri="http://schemas.openxmlformats.org/drawingml/2006/table">
            <a:tbl>
              <a:tblPr/>
              <a:tblGrid>
                <a:gridCol w="9326453">
                  <a:extLst>
                    <a:ext uri="{9D8B030D-6E8A-4147-A177-3AD203B41FA5}">
                      <a16:colId xmlns:a16="http://schemas.microsoft.com/office/drawing/2014/main" val="3710785004"/>
                    </a:ext>
                  </a:extLst>
                </a:gridCol>
              </a:tblGrid>
              <a:tr h="7040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 How do supplier pricing and categories relate across different regions?</a:t>
                      </a:r>
                      <a:endParaRPr lang="en-US" sz="5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955" marR="20955" marT="209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38057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760AD82-043C-815B-6FE1-0FC74FE493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11466"/>
              </p:ext>
            </p:extLst>
          </p:nvPr>
        </p:nvGraphicFramePr>
        <p:xfrm>
          <a:off x="4194462" y="1631373"/>
          <a:ext cx="6362701" cy="2888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472E0-B3DA-639E-75B9-655D3B914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719082"/>
              </p:ext>
            </p:extLst>
          </p:nvPr>
        </p:nvGraphicFramePr>
        <p:xfrm>
          <a:off x="4364182" y="4520045"/>
          <a:ext cx="1880754" cy="5299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0754">
                  <a:extLst>
                    <a:ext uri="{9D8B030D-6E8A-4147-A177-3AD203B41FA5}">
                      <a16:colId xmlns:a16="http://schemas.microsoft.com/office/drawing/2014/main" val="4171052111"/>
                    </a:ext>
                  </a:extLst>
                </a:gridCol>
              </a:tblGrid>
              <a:tr h="52993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2000" u="none" strike="noStrike" dirty="0">
                          <a:effectLst/>
                        </a:rPr>
                        <a:t>Insight:-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588507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4218EE0-1ED2-4139-0062-66B8F0414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93496"/>
              </p:ext>
            </p:extLst>
          </p:nvPr>
        </p:nvGraphicFramePr>
        <p:xfrm>
          <a:off x="4364181" y="5122718"/>
          <a:ext cx="5526151" cy="13875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26151">
                  <a:extLst>
                    <a:ext uri="{9D8B030D-6E8A-4147-A177-3AD203B41FA5}">
                      <a16:colId xmlns:a16="http://schemas.microsoft.com/office/drawing/2014/main" val="467376127"/>
                    </a:ext>
                  </a:extLst>
                </a:gridCol>
              </a:tblGrid>
              <a:tr h="138754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Cities like Paris and Frankfurt show the highest average prices, especially in Beverages and Meat/Poultry, while cities such as São Paulo and Osaka have lower-priced categories like Beverages and Seafood, indicating regional variation in supplier pricing.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9469056"/>
                  </a:ext>
                </a:extLst>
              </a:tr>
            </a:tbl>
          </a:graphicData>
        </a:graphic>
      </p:graphicFrame>
      <p:pic>
        <p:nvPicPr>
          <p:cNvPr id="12" name="Picture 11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F4DE04AE-5F7F-5988-3CE0-286C05A05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4" y="1631373"/>
            <a:ext cx="3267531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9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9566348D-5E23-404C-A495-618E4EAA8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25EE0A-A779-481E-A750-AD22CD1A0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899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940A-A252-687E-A11E-8A5C7971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67" y="1275389"/>
            <a:ext cx="10273849" cy="1886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Power BI -Dashboards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AA7D802-E5E6-4ADF-8667-4B851036A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193B42-FCA7-403A-B854-1644AE673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E971DC-609B-418C-9DDA-BA8D6DF3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B59CA3D-3E43-41CD-8013-21AAFEEBD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2ABBB0-0BA1-4721-B2C1-E311BA989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714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hart&#10;&#10;AI-generated content may be incorrect.">
            <a:extLst>
              <a:ext uri="{FF2B5EF4-FFF2-40B4-BE49-F238E27FC236}">
                <a16:creationId xmlns:a16="http://schemas.microsoft.com/office/drawing/2014/main" id="{A8F75986-31AC-46F7-0EAF-5FABF373E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35"/>
            <a:ext cx="12192000" cy="6817529"/>
          </a:xfrm>
        </p:spPr>
      </p:pic>
    </p:spTree>
    <p:extLst>
      <p:ext uri="{BB962C8B-B14F-4D97-AF65-F5344CB8AC3E}">
        <p14:creationId xmlns:p14="http://schemas.microsoft.com/office/powerpoint/2010/main" val="311844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5B1C-08DF-4194-334C-481B3A369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1"/>
            <a:ext cx="11266714" cy="827314"/>
          </a:xfrm>
        </p:spPr>
        <p:txBody>
          <a:bodyPr>
            <a:normAutofit/>
          </a:bodyPr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A720CF-CC12-30ED-D958-9989D0535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14"/>
            <a:ext cx="12191999" cy="6161315"/>
          </a:xfrm>
        </p:spPr>
      </p:pic>
    </p:spTree>
    <p:extLst>
      <p:ext uri="{BB962C8B-B14F-4D97-AF65-F5344CB8AC3E}">
        <p14:creationId xmlns:p14="http://schemas.microsoft.com/office/powerpoint/2010/main" val="2307434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513FA-F29B-C74A-E8DF-0567F23CC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ustomer engagement dashboard&#10;&#10;AI-generated content may be incorrect.">
            <a:extLst>
              <a:ext uri="{FF2B5EF4-FFF2-40B4-BE49-F238E27FC236}">
                <a16:creationId xmlns:a16="http://schemas.microsoft.com/office/drawing/2014/main" id="{291B7018-6945-FB83-179D-40F251EEB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9"/>
            <a:ext cx="12192000" cy="6809361"/>
          </a:xfrm>
        </p:spPr>
      </p:pic>
    </p:spTree>
    <p:extLst>
      <p:ext uri="{BB962C8B-B14F-4D97-AF65-F5344CB8AC3E}">
        <p14:creationId xmlns:p14="http://schemas.microsoft.com/office/powerpoint/2010/main" val="1393353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BD964-CFBA-64B0-3616-68E7562F4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data dashboard&#10;&#10;AI-generated content may be incorrect.">
            <a:extLst>
              <a:ext uri="{FF2B5EF4-FFF2-40B4-BE49-F238E27FC236}">
                <a16:creationId xmlns:a16="http://schemas.microsoft.com/office/drawing/2014/main" id="{E5D172CF-F5FB-0D50-6757-F122CFF2F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0"/>
            <a:ext cx="12192000" cy="6841220"/>
          </a:xfrm>
        </p:spPr>
      </p:pic>
    </p:spTree>
    <p:extLst>
      <p:ext uri="{BB962C8B-B14F-4D97-AF65-F5344CB8AC3E}">
        <p14:creationId xmlns:p14="http://schemas.microsoft.com/office/powerpoint/2010/main" val="188783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2FFA5-43BD-9AC9-3D69-1D5A615B3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data dashboard&#10;&#10;AI-generated content may be incorrect.">
            <a:extLst>
              <a:ext uri="{FF2B5EF4-FFF2-40B4-BE49-F238E27FC236}">
                <a16:creationId xmlns:a16="http://schemas.microsoft.com/office/drawing/2014/main" id="{33181B1F-3030-E719-DF00-A365125BC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9"/>
            <a:ext cx="12192000" cy="6809361"/>
          </a:xfrm>
        </p:spPr>
      </p:pic>
    </p:spTree>
    <p:extLst>
      <p:ext uri="{BB962C8B-B14F-4D97-AF65-F5344CB8AC3E}">
        <p14:creationId xmlns:p14="http://schemas.microsoft.com/office/powerpoint/2010/main" val="359639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4CD92-1A98-7445-BB7A-0D5C02624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45" y="1246909"/>
            <a:ext cx="6158679" cy="469364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/>
              <a:t>Conclusion</a:t>
            </a:r>
          </a:p>
          <a:p>
            <a:r>
              <a:rPr lang="en-US" sz="2000"/>
              <a:t>EDA in SQL and Excel revealed key trends in </a:t>
            </a:r>
            <a:r>
              <a:rPr lang="en-US" sz="2000" b="1"/>
              <a:t>sales, customer behavior, employee performance, and inventory management</a:t>
            </a:r>
            <a:r>
              <a:rPr lang="en-US" sz="2000"/>
              <a:t>.</a:t>
            </a:r>
          </a:p>
          <a:p>
            <a:r>
              <a:rPr lang="en-US" sz="2000"/>
              <a:t>Power BI dashboards provided </a:t>
            </a:r>
            <a:r>
              <a:rPr lang="en-US" sz="2000" b="1"/>
              <a:t>interactive, easy-to-understand visual insights</a:t>
            </a:r>
            <a:r>
              <a:rPr lang="en-US" sz="2000"/>
              <a:t> for stakeholders.</a:t>
            </a:r>
          </a:p>
          <a:p>
            <a:r>
              <a:rPr lang="en-US" sz="2000"/>
              <a:t>Analysis highlighted </a:t>
            </a:r>
            <a:r>
              <a:rPr lang="en-US" sz="2000" b="1"/>
              <a:t>top-performing products, high-value customers, and areas for inventory and operational optimization</a:t>
            </a:r>
            <a:r>
              <a:rPr lang="en-US" sz="2000"/>
              <a:t>.</a:t>
            </a:r>
          </a:p>
          <a:p>
            <a:r>
              <a:rPr lang="en-US" sz="2000"/>
              <a:t>The project demonstrates the value of </a:t>
            </a:r>
            <a:r>
              <a:rPr lang="en-US" sz="2000" b="1"/>
              <a:t>data-driven decision-making</a:t>
            </a:r>
            <a:r>
              <a:rPr lang="en-US" sz="2000"/>
              <a:t> in improving efficiency, strategy, and overall business performance.</a:t>
            </a:r>
          </a:p>
          <a:p>
            <a:endParaRPr lang="en-IN" sz="1700" dirty="0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08AA855F-5BD7-2D2B-E954-5AB3EA30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3" r="39568" b="2"/>
          <a:stretch>
            <a:fillRect/>
          </a:stretch>
        </p:blipFill>
        <p:spPr>
          <a:xfrm>
            <a:off x="7047513" y="975645"/>
            <a:ext cx="4443447" cy="44434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9357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thank you message with blue text&#10;&#10;AI-generated content may be incorrect.">
            <a:extLst>
              <a:ext uri="{FF2B5EF4-FFF2-40B4-BE49-F238E27FC236}">
                <a16:creationId xmlns:a16="http://schemas.microsoft.com/office/drawing/2014/main" id="{6AA6094D-E21F-CE61-4119-765131B53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>
            <a:fillRect/>
          </a:stretch>
        </p:blipFill>
        <p:spPr>
          <a:xfrm>
            <a:off x="811813" y="457200"/>
            <a:ext cx="1056837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8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3A56-30D0-AB8E-2D09-06D6FF23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IN" sz="4000" b="1" dirty="0"/>
              <a:t>🔗 Data Connection – Power BI</a:t>
            </a:r>
            <a:br>
              <a:rPr lang="en-IN" sz="4000" b="1" dirty="0"/>
            </a:br>
            <a:endParaRPr lang="en-IN" sz="40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17159AE-8FBD-1AD8-8EF3-3F506536C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152609"/>
              </p:ext>
            </p:extLst>
          </p:nvPr>
        </p:nvGraphicFramePr>
        <p:xfrm>
          <a:off x="124691" y="365125"/>
          <a:ext cx="11845635" cy="592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831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95BC-C6D0-434E-F1F6-0BBD57D2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N" sz="3600" b="1"/>
              <a:t>🔗 Data Connection – MySQL</a:t>
            </a:r>
            <a:br>
              <a:rPr lang="en-IN" sz="3600" b="1"/>
            </a:br>
            <a:endParaRPr lang="en-IN" sz="360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E596A099-FA22-DA93-6E70-E0EAECBB41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9118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92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7B6DCAE-0425-4FDF-9797-30E57B472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238032"/>
            <a:ext cx="12192000" cy="561996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Wood human figure">
            <a:extLst>
              <a:ext uri="{FF2B5EF4-FFF2-40B4-BE49-F238E27FC236}">
                <a16:creationId xmlns:a16="http://schemas.microsoft.com/office/drawing/2014/main" id="{E0CA377E-72A2-FAC2-0669-13CDFBBA02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b="30943"/>
          <a:stretch>
            <a:fillRect/>
          </a:stretch>
        </p:blipFill>
        <p:spPr>
          <a:xfrm>
            <a:off x="20" y="1238033"/>
            <a:ext cx="12191980" cy="5619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8BC000-81BC-97AA-1365-3BC4A78D7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68" y="1275388"/>
            <a:ext cx="6858000" cy="2630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Power BI – Problem Statements with solutions and Insights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A25F493-6552-423E-8EEF-0DECDD8C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5AE9664-DA7D-495A-8101-51A14F713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DB1DA9-F196-4013-88DD-769EDA70D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BE841C4-A588-4180-9D2F-406D386BE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111E139-60F4-4F90-8711-991FC4941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711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 with different colored circles&#10;&#10;AI-generated content may be incorrect.">
            <a:extLst>
              <a:ext uri="{FF2B5EF4-FFF2-40B4-BE49-F238E27FC236}">
                <a16:creationId xmlns:a16="http://schemas.microsoft.com/office/drawing/2014/main" id="{B0642A2C-5D2B-5085-F7CD-36A796E24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4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&#10;&#10;AI-generated content may be incorrect.">
            <a:extLst>
              <a:ext uri="{FF2B5EF4-FFF2-40B4-BE49-F238E27FC236}">
                <a16:creationId xmlns:a16="http://schemas.microsoft.com/office/drawing/2014/main" id="{CC32B3B6-5C84-22A9-8BA8-8F96B8364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51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</TotalTime>
  <Words>1226</Words>
  <Application>Microsoft Office PowerPoint</Application>
  <PresentationFormat>Widescreen</PresentationFormat>
  <Paragraphs>87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Aptos Display</vt:lpstr>
      <vt:lpstr>Aptos Narrow</vt:lpstr>
      <vt:lpstr>Arial</vt:lpstr>
      <vt:lpstr>Office Theme</vt:lpstr>
      <vt:lpstr>Capstone Project – Northwind Traders  Sales Analytics</vt:lpstr>
      <vt:lpstr>PowerPoint Presentation</vt:lpstr>
      <vt:lpstr>Data Dictionary –Key Analysis Areas</vt:lpstr>
      <vt:lpstr>ER Diagram</vt:lpstr>
      <vt:lpstr>🔗 Data Connection – Power BI </vt:lpstr>
      <vt:lpstr>🔗 Data Connection – MySQL </vt:lpstr>
      <vt:lpstr>Power BI – Problem Statements with solutions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&amp; Excel – Problem Statements with Solutions &amp;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-Dashboards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shwetha thallapelli</dc:creator>
  <cp:lastModifiedBy>shwetha thallapelli</cp:lastModifiedBy>
  <cp:revision>1</cp:revision>
  <dcterms:created xsi:type="dcterms:W3CDTF">2025-10-15T18:04:04Z</dcterms:created>
  <dcterms:modified xsi:type="dcterms:W3CDTF">2025-10-16T10:45:45Z</dcterms:modified>
</cp:coreProperties>
</file>